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18" r:id="rId17"/>
    <p:sldId id="31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9144000" cy="5143500" type="screen16x9"/>
  <p:notesSz cx="6858000" cy="9144000"/>
  <p:embeddedFontLst>
    <p:embeddedFont>
      <p:font typeface="Nanum Gothic" panose="02010600030101010101" charset="-127"/>
      <p:regular r:id="rId67"/>
      <p:bold r:id="rId68"/>
    </p:embeddedFont>
    <p:embeddedFont>
      <p:font typeface="Cambria Math" panose="02040503050406030204" pitchFamily="18" charset="0"/>
      <p:regular r:id="rId69"/>
    </p:embeddedFont>
    <p:embeddedFont>
      <p:font typeface="Consolas" panose="020B0609020204030204" pitchFamily="49"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3"/>
        <p:cNvGrpSpPr/>
        <p:nvPr/>
      </p:nvGrpSpPr>
      <p:grpSpPr>
        <a:xfrm>
          <a:off x="0" y="0"/>
          <a:ext cx="0" cy="0"/>
          <a:chOff x="0" y="0"/>
          <a:chExt cx="0" cy="0"/>
        </a:xfrm>
      </p:grpSpPr>
      <p:sp>
        <p:nvSpPr>
          <p:cNvPr id="6044" name="Google Shape;6044;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5" name="Google Shape;6045;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2"/>
        <p:cNvGrpSpPr/>
        <p:nvPr/>
      </p:nvGrpSpPr>
      <p:grpSpPr>
        <a:xfrm>
          <a:off x="0" y="0"/>
          <a:ext cx="0" cy="0"/>
          <a:chOff x="0" y="0"/>
          <a:chExt cx="0" cy="0"/>
        </a:xfrm>
      </p:grpSpPr>
      <p:sp>
        <p:nvSpPr>
          <p:cNvPr id="6153" name="Google Shape;6153;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4" name="Google Shape;6154;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7"/>
        <p:cNvGrpSpPr/>
        <p:nvPr/>
      </p:nvGrpSpPr>
      <p:grpSpPr>
        <a:xfrm>
          <a:off x="0" y="0"/>
          <a:ext cx="0" cy="0"/>
          <a:chOff x="0" y="0"/>
          <a:chExt cx="0" cy="0"/>
        </a:xfrm>
      </p:grpSpPr>
      <p:sp>
        <p:nvSpPr>
          <p:cNvPr id="6238" name="Google Shape;623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9" name="Google Shape;623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7" name="Google Shape;6477;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5" name="Google Shape;662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0"/>
        <p:cNvGrpSpPr/>
        <p:nvPr/>
      </p:nvGrpSpPr>
      <p:grpSpPr>
        <a:xfrm>
          <a:off x="0" y="0"/>
          <a:ext cx="0" cy="0"/>
          <a:chOff x="0" y="0"/>
          <a:chExt cx="0" cy="0"/>
        </a:xfrm>
      </p:grpSpPr>
      <p:sp>
        <p:nvSpPr>
          <p:cNvPr id="6761" name="Google Shape;6761;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2" name="Google Shape;676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3"/>
        <p:cNvGrpSpPr/>
        <p:nvPr/>
      </p:nvGrpSpPr>
      <p:grpSpPr>
        <a:xfrm>
          <a:off x="0" y="0"/>
          <a:ext cx="0" cy="0"/>
          <a:chOff x="0" y="0"/>
          <a:chExt cx="0" cy="0"/>
        </a:xfrm>
      </p:grpSpPr>
      <p:sp>
        <p:nvSpPr>
          <p:cNvPr id="7034" name="Google Shape;7034;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5" name="Google Shape;7035;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
        <p:nvSpPr>
          <p:cNvPr id="2" name="立方体 1">
            <a:extLst>
              <a:ext uri="{FF2B5EF4-FFF2-40B4-BE49-F238E27FC236}">
                <a16:creationId xmlns:a16="http://schemas.microsoft.com/office/drawing/2014/main" id="{51FAE6D6-329D-FCD3-9F39-619BDB5089D1}"/>
              </a:ext>
            </a:extLst>
          </p:cNvPr>
          <p:cNvSpPr/>
          <p:nvPr/>
        </p:nvSpPr>
        <p:spPr>
          <a:xfrm>
            <a:off x="1134140" y="1049375"/>
            <a:ext cx="907311" cy="5670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ltLang="zh-CN" sz="1100" dirty="0">
                <a:solidFill>
                  <a:srgbClr val="000000"/>
                </a:solidFill>
              </a:rPr>
              <a:t>a</a:t>
            </a:r>
            <a:r>
              <a:rPr lang="en" sz="1100" baseline="30000" dirty="0"/>
              <a:t>[1</a:t>
            </a:r>
            <a:r>
              <a:rPr lang="en" sz="1100" baseline="30000" dirty="0">
                <a:solidFill>
                  <a:srgbClr val="000000"/>
                </a:solidFill>
              </a:rPr>
              <a:t>]</a:t>
            </a:r>
            <a:r>
              <a:rPr lang="en" sz="1100" baseline="-25000" dirty="0">
                <a:solidFill>
                  <a:srgbClr val="000000"/>
                </a:solidFill>
              </a:rPr>
              <a:t>1</a:t>
            </a:r>
            <a:endParaRPr sz="1200" baseline="-25000" dirty="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dirty="0">
                <a:solidFill>
                  <a:srgbClr val="000000"/>
                </a:solidFill>
              </a:rPr>
              <a:t>a</a:t>
            </a:r>
            <a:r>
              <a:rPr lang="en" sz="1100" baseline="30000" dirty="0">
                <a:solidFill>
                  <a:srgbClr val="000000"/>
                </a:solidFill>
              </a:rPr>
              <a:t>[1]</a:t>
            </a:r>
            <a:r>
              <a:rPr lang="en" sz="1100" baseline="-25000" dirty="0">
                <a:solidFill>
                  <a:srgbClr val="000000"/>
                </a:solidFill>
              </a:rPr>
              <a:t>3</a:t>
            </a:r>
            <a:endParaRPr sz="1600" dirty="0">
              <a:solidFill>
                <a:srgbClr val="000000"/>
              </a:solidFill>
            </a:endParaRPr>
          </a:p>
        </p:txBody>
      </p:sp>
      <p:sp>
        <p:nvSpPr>
          <p:cNvPr id="727" name="Google Shape;727;p27"/>
          <p:cNvSpPr/>
          <p:nvPr/>
        </p:nvSpPr>
        <p:spPr>
          <a:xfrm>
            <a:off x="2999808" y="3714234"/>
            <a:ext cx="592600" cy="5940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US" altLang="zh-CN" sz="1100" dirty="0">
                <a:solidFill>
                  <a:srgbClr val="000000"/>
                </a:solidFill>
              </a:rPr>
              <a:t>a</a:t>
            </a:r>
            <a:r>
              <a:rPr lang="en-US" altLang="zh-CN" sz="1100" baseline="30000" dirty="0">
                <a:solidFill>
                  <a:srgbClr val="000000"/>
                </a:solidFill>
              </a:rPr>
              <a:t>[2]</a:t>
            </a:r>
            <a:r>
              <a:rPr lang="en-US" altLang="zh-CN" sz="1100" baseline="-25000" dirty="0">
                <a:solidFill>
                  <a:srgbClr val="000000"/>
                </a:solidFill>
              </a:rPr>
              <a:t>n</a:t>
            </a:r>
            <a:endParaRPr lang="en-US" altLang="zh-CN" sz="1600" dirty="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dirty="0">
                <a:solidFill>
                  <a:srgbClr val="000000"/>
                </a:solidFill>
              </a:rPr>
              <a:t>a</a:t>
            </a:r>
            <a:r>
              <a:rPr lang="en" sz="1100" baseline="30000" dirty="0">
                <a:solidFill>
                  <a:srgbClr val="000000"/>
                </a:solidFill>
              </a:rPr>
              <a:t>[2]</a:t>
            </a:r>
            <a:r>
              <a:rPr lang="en" sz="1100" baseline="-25000" dirty="0">
                <a:solidFill>
                  <a:srgbClr val="000000"/>
                </a:solidFill>
              </a:rPr>
              <a:t>n</a:t>
            </a:r>
            <a:endParaRPr sz="1600" dirty="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cxnSpLocks/>
            <a:stCxn id="706" idx="5"/>
            <a:endCxn id="727" idx="2"/>
          </p:cNvCxnSpPr>
          <p:nvPr/>
        </p:nvCxnSpPr>
        <p:spPr>
          <a:xfrm>
            <a:off x="1492025" y="1765827"/>
            <a:ext cx="1507783" cy="2245407"/>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cxnSpLocks/>
            <a:stCxn id="707" idx="6"/>
            <a:endCxn id="727" idx="2"/>
          </p:cNvCxnSpPr>
          <p:nvPr/>
        </p:nvCxnSpPr>
        <p:spPr>
          <a:xfrm>
            <a:off x="1503668" y="2009131"/>
            <a:ext cx="1496140" cy="2002103"/>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cxnSpLocks/>
            <a:stCxn id="708" idx="5"/>
            <a:endCxn id="727" idx="2"/>
          </p:cNvCxnSpPr>
          <p:nvPr/>
        </p:nvCxnSpPr>
        <p:spPr>
          <a:xfrm>
            <a:off x="1492025" y="2300801"/>
            <a:ext cx="1507783" cy="1710433"/>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cxnSpLocks/>
            <a:stCxn id="733" idx="5"/>
            <a:endCxn id="727" idx="2"/>
          </p:cNvCxnSpPr>
          <p:nvPr/>
        </p:nvCxnSpPr>
        <p:spPr>
          <a:xfrm>
            <a:off x="1492025" y="2568302"/>
            <a:ext cx="1507783" cy="1442932"/>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cxnSpLocks/>
            <a:stCxn id="734" idx="5"/>
            <a:endCxn id="727" idx="2"/>
          </p:cNvCxnSpPr>
          <p:nvPr/>
        </p:nvCxnSpPr>
        <p:spPr>
          <a:xfrm>
            <a:off x="1492025" y="2835789"/>
            <a:ext cx="1507783" cy="1175445"/>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cxnSpLocks/>
            <a:stCxn id="735" idx="5"/>
            <a:endCxn id="727" idx="2"/>
          </p:cNvCxnSpPr>
          <p:nvPr/>
        </p:nvCxnSpPr>
        <p:spPr>
          <a:xfrm>
            <a:off x="1492025" y="3103276"/>
            <a:ext cx="1507783" cy="907958"/>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cxnSpLocks/>
            <a:stCxn id="736" idx="5"/>
            <a:endCxn id="727" idx="2"/>
          </p:cNvCxnSpPr>
          <p:nvPr/>
        </p:nvCxnSpPr>
        <p:spPr>
          <a:xfrm>
            <a:off x="1492025" y="3305176"/>
            <a:ext cx="1507783" cy="706058"/>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cxnSpLocks/>
            <a:stCxn id="727" idx="6"/>
            <a:endCxn id="728" idx="2"/>
          </p:cNvCxnSpPr>
          <p:nvPr/>
        </p:nvCxnSpPr>
        <p:spPr>
          <a:xfrm flipV="1">
            <a:off x="3592408" y="2047413"/>
            <a:ext cx="750700" cy="1963821"/>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cxnSpLocks/>
            <a:stCxn id="727" idx="6"/>
            <a:endCxn id="729" idx="2"/>
          </p:cNvCxnSpPr>
          <p:nvPr/>
        </p:nvCxnSpPr>
        <p:spPr>
          <a:xfrm flipV="1">
            <a:off x="3592408" y="2811611"/>
            <a:ext cx="750700" cy="1199623"/>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cxnSpLocks/>
            <a:stCxn id="727" idx="6"/>
            <a:endCxn id="730" idx="2"/>
          </p:cNvCxnSpPr>
          <p:nvPr/>
        </p:nvCxnSpPr>
        <p:spPr>
          <a:xfrm>
            <a:off x="3592408" y="4011234"/>
            <a:ext cx="750700" cy="885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A821C643-8AA7-1F62-5D81-4BFA34C659CE}"/>
              </a:ext>
            </a:extLst>
          </p:cNvPr>
          <p:cNvSpPr/>
          <p:nvPr/>
        </p:nvSpPr>
        <p:spPr>
          <a:xfrm>
            <a:off x="1644501" y="669852"/>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Google Shape;517;p25">
            <a:extLst>
              <a:ext uri="{FF2B5EF4-FFF2-40B4-BE49-F238E27FC236}">
                <a16:creationId xmlns:a16="http://schemas.microsoft.com/office/drawing/2014/main" id="{397DDF47-36B7-1631-2044-F738B7DA8213}"/>
              </a:ext>
            </a:extLst>
          </p:cNvPr>
          <p:cNvSpPr/>
          <p:nvPr/>
        </p:nvSpPr>
        <p:spPr>
          <a:xfrm>
            <a:off x="184207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3" name="Google Shape;519;p25">
            <a:extLst>
              <a:ext uri="{FF2B5EF4-FFF2-40B4-BE49-F238E27FC236}">
                <a16:creationId xmlns:a16="http://schemas.microsoft.com/office/drawing/2014/main" id="{808B2374-8B6C-D7C5-5BCB-1BEA7974059C}"/>
              </a:ext>
            </a:extLst>
          </p:cNvPr>
          <p:cNvSpPr/>
          <p:nvPr/>
        </p:nvSpPr>
        <p:spPr>
          <a:xfrm>
            <a:off x="183588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4" name="Google Shape;520;p25">
            <a:extLst>
              <a:ext uri="{FF2B5EF4-FFF2-40B4-BE49-F238E27FC236}">
                <a16:creationId xmlns:a16="http://schemas.microsoft.com/office/drawing/2014/main" id="{C10B25F1-8D83-90AE-0C0D-3A4CF21EE987}"/>
              </a:ext>
            </a:extLst>
          </p:cNvPr>
          <p:cNvSpPr/>
          <p:nvPr/>
        </p:nvSpPr>
        <p:spPr>
          <a:xfrm>
            <a:off x="1835887" y="184672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2" name="Google Shape;517;p25">
            <a:extLst>
              <a:ext uri="{FF2B5EF4-FFF2-40B4-BE49-F238E27FC236}">
                <a16:creationId xmlns:a16="http://schemas.microsoft.com/office/drawing/2014/main" id="{F06B2FB3-41A4-FB0A-61A4-4C8A16F5FDD5}"/>
              </a:ext>
            </a:extLst>
          </p:cNvPr>
          <p:cNvSpPr/>
          <p:nvPr/>
        </p:nvSpPr>
        <p:spPr>
          <a:xfrm>
            <a:off x="238806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3" name="Google Shape;519;p25">
            <a:extLst>
              <a:ext uri="{FF2B5EF4-FFF2-40B4-BE49-F238E27FC236}">
                <a16:creationId xmlns:a16="http://schemas.microsoft.com/office/drawing/2014/main" id="{CA520BB7-DEA2-C2C5-9A7C-FC0762DE3561}"/>
              </a:ext>
            </a:extLst>
          </p:cNvPr>
          <p:cNvSpPr/>
          <p:nvPr/>
        </p:nvSpPr>
        <p:spPr>
          <a:xfrm>
            <a:off x="238187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4" name="Google Shape;520;p25">
            <a:extLst>
              <a:ext uri="{FF2B5EF4-FFF2-40B4-BE49-F238E27FC236}">
                <a16:creationId xmlns:a16="http://schemas.microsoft.com/office/drawing/2014/main" id="{0CC2135A-B07D-8516-7892-E0F10276EF6D}"/>
              </a:ext>
            </a:extLst>
          </p:cNvPr>
          <p:cNvSpPr/>
          <p:nvPr/>
        </p:nvSpPr>
        <p:spPr>
          <a:xfrm>
            <a:off x="2381877" y="183941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25" name="Google Shape;732;p27">
            <a:extLst>
              <a:ext uri="{FF2B5EF4-FFF2-40B4-BE49-F238E27FC236}">
                <a16:creationId xmlns:a16="http://schemas.microsoft.com/office/drawing/2014/main" id="{7899A682-18B0-72BB-6549-99CD2E872ABC}"/>
              </a:ext>
            </a:extLst>
          </p:cNvPr>
          <p:cNvCxnSpPr>
            <a:cxnSpLocks/>
          </p:cNvCxnSpPr>
          <p:nvPr/>
        </p:nvCxnSpPr>
        <p:spPr>
          <a:xfrm flipH="1">
            <a:off x="2884967" y="1587797"/>
            <a:ext cx="240407" cy="0"/>
          </a:xfrm>
          <a:prstGeom prst="straightConnector1">
            <a:avLst/>
          </a:prstGeom>
          <a:noFill/>
          <a:ln w="28575" cap="flat" cmpd="sng">
            <a:solidFill>
              <a:srgbClr val="595959"/>
            </a:solidFill>
            <a:prstDash val="dot"/>
            <a:round/>
            <a:headEnd type="none" w="med" len="med"/>
            <a:tailEnd type="none" w="med" len="med"/>
          </a:ln>
        </p:spPr>
      </p:cxnSp>
      <p:sp>
        <p:nvSpPr>
          <p:cNvPr id="28" name="Google Shape;517;p25">
            <a:extLst>
              <a:ext uri="{FF2B5EF4-FFF2-40B4-BE49-F238E27FC236}">
                <a16:creationId xmlns:a16="http://schemas.microsoft.com/office/drawing/2014/main" id="{6EB4BE68-417C-36AF-7A13-2199293439DC}"/>
              </a:ext>
            </a:extLst>
          </p:cNvPr>
          <p:cNvSpPr/>
          <p:nvPr/>
        </p:nvSpPr>
        <p:spPr>
          <a:xfrm>
            <a:off x="3237938" y="903313"/>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9" name="Google Shape;519;p25">
            <a:extLst>
              <a:ext uri="{FF2B5EF4-FFF2-40B4-BE49-F238E27FC236}">
                <a16:creationId xmlns:a16="http://schemas.microsoft.com/office/drawing/2014/main" id="{B2F74CE9-4A4A-5053-8BD6-76283683270B}"/>
              </a:ext>
            </a:extLst>
          </p:cNvPr>
          <p:cNvSpPr/>
          <p:nvPr/>
        </p:nvSpPr>
        <p:spPr>
          <a:xfrm>
            <a:off x="3231751" y="1374472"/>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30" name="Google Shape;520;p25">
            <a:extLst>
              <a:ext uri="{FF2B5EF4-FFF2-40B4-BE49-F238E27FC236}">
                <a16:creationId xmlns:a16="http://schemas.microsoft.com/office/drawing/2014/main" id="{9F695980-338D-1EBF-15ED-0E2971B4F760}"/>
              </a:ext>
            </a:extLst>
          </p:cNvPr>
          <p:cNvSpPr/>
          <p:nvPr/>
        </p:nvSpPr>
        <p:spPr>
          <a:xfrm>
            <a:off x="3231751" y="185139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4" name="Google Shape;509;p25">
            <a:extLst>
              <a:ext uri="{FF2B5EF4-FFF2-40B4-BE49-F238E27FC236}">
                <a16:creationId xmlns:a16="http://schemas.microsoft.com/office/drawing/2014/main" id="{707808D7-BE42-9A02-5D02-7C8D5FA05B6A}"/>
              </a:ext>
            </a:extLst>
          </p:cNvPr>
          <p:cNvSpPr txBox="1"/>
          <p:nvPr/>
        </p:nvSpPr>
        <p:spPr>
          <a:xfrm>
            <a:off x="757173" y="875806"/>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55" name="Google Shape;509;p25">
            <a:extLst>
              <a:ext uri="{FF2B5EF4-FFF2-40B4-BE49-F238E27FC236}">
                <a16:creationId xmlns:a16="http://schemas.microsoft.com/office/drawing/2014/main" id="{E52D0647-DF89-7FC6-6575-03388F9131C7}"/>
              </a:ext>
            </a:extLst>
          </p:cNvPr>
          <p:cNvSpPr txBox="1"/>
          <p:nvPr/>
        </p:nvSpPr>
        <p:spPr>
          <a:xfrm>
            <a:off x="757173" y="1363985"/>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56" name="Google Shape;509;p25">
            <a:extLst>
              <a:ext uri="{FF2B5EF4-FFF2-40B4-BE49-F238E27FC236}">
                <a16:creationId xmlns:a16="http://schemas.microsoft.com/office/drawing/2014/main" id="{25431F74-2C12-47DA-8F89-4FABA8951B43}"/>
              </a:ext>
            </a:extLst>
          </p:cNvPr>
          <p:cNvSpPr txBox="1"/>
          <p:nvPr/>
        </p:nvSpPr>
        <p:spPr>
          <a:xfrm>
            <a:off x="750986" y="1824338"/>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58" name="直接箭头连接符 57">
            <a:extLst>
              <a:ext uri="{FF2B5EF4-FFF2-40B4-BE49-F238E27FC236}">
                <a16:creationId xmlns:a16="http://schemas.microsoft.com/office/drawing/2014/main" id="{F66A2B08-8AAC-414B-2880-0E05EC4672BA}"/>
              </a:ext>
            </a:extLst>
          </p:cNvPr>
          <p:cNvCxnSpPr>
            <a:stCxn id="54" idx="3"/>
            <a:endCxn id="12" idx="2"/>
          </p:cNvCxnSpPr>
          <p:nvPr/>
        </p:nvCxnSpPr>
        <p:spPr>
          <a:xfrm flipV="1">
            <a:off x="1131659" y="1050173"/>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404297D-A086-37AC-1B98-935E656DA7D1}"/>
              </a:ext>
            </a:extLst>
          </p:cNvPr>
          <p:cNvCxnSpPr>
            <a:stCxn id="55" idx="3"/>
            <a:endCxn id="12" idx="2"/>
          </p:cNvCxnSpPr>
          <p:nvPr/>
        </p:nvCxnSpPr>
        <p:spPr>
          <a:xfrm flipV="1">
            <a:off x="1131659" y="1050173"/>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2AD56CE-0E40-7DA3-10A8-8C0EBCB5AB6A}"/>
              </a:ext>
            </a:extLst>
          </p:cNvPr>
          <p:cNvCxnSpPr>
            <a:stCxn id="56" idx="3"/>
            <a:endCxn id="12" idx="2"/>
          </p:cNvCxnSpPr>
          <p:nvPr/>
        </p:nvCxnSpPr>
        <p:spPr>
          <a:xfrm flipV="1">
            <a:off x="1125472" y="1050173"/>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79E65F1-5780-01F0-DA19-00B7BEDD6082}"/>
              </a:ext>
            </a:extLst>
          </p:cNvPr>
          <p:cNvCxnSpPr>
            <a:stCxn id="55" idx="3"/>
            <a:endCxn id="13" idx="2"/>
          </p:cNvCxnSpPr>
          <p:nvPr/>
        </p:nvCxnSpPr>
        <p:spPr>
          <a:xfrm flipV="1">
            <a:off x="1131659" y="1521332"/>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C831105-581F-FDA7-D0FD-241325427648}"/>
              </a:ext>
            </a:extLst>
          </p:cNvPr>
          <p:cNvCxnSpPr>
            <a:stCxn id="54" idx="3"/>
            <a:endCxn id="13" idx="2"/>
          </p:cNvCxnSpPr>
          <p:nvPr/>
        </p:nvCxnSpPr>
        <p:spPr>
          <a:xfrm>
            <a:off x="1131659" y="1060979"/>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46C790E-5A4A-9A0D-7570-0EDD9C4A51F4}"/>
              </a:ext>
            </a:extLst>
          </p:cNvPr>
          <p:cNvCxnSpPr>
            <a:stCxn id="54" idx="3"/>
            <a:endCxn id="14" idx="2"/>
          </p:cNvCxnSpPr>
          <p:nvPr/>
        </p:nvCxnSpPr>
        <p:spPr>
          <a:xfrm>
            <a:off x="1131659" y="1060979"/>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994534F-2D5D-B661-DD9C-8D3B72AA0465}"/>
              </a:ext>
            </a:extLst>
          </p:cNvPr>
          <p:cNvCxnSpPr>
            <a:stCxn id="55" idx="3"/>
            <a:endCxn id="14" idx="2"/>
          </p:cNvCxnSpPr>
          <p:nvPr/>
        </p:nvCxnSpPr>
        <p:spPr>
          <a:xfrm>
            <a:off x="1131659" y="1549158"/>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1F6D764-A11D-A378-D3CE-713641E5E3EA}"/>
              </a:ext>
            </a:extLst>
          </p:cNvPr>
          <p:cNvCxnSpPr>
            <a:stCxn id="56" idx="3"/>
            <a:endCxn id="14" idx="2"/>
          </p:cNvCxnSpPr>
          <p:nvPr/>
        </p:nvCxnSpPr>
        <p:spPr>
          <a:xfrm flipV="1">
            <a:off x="1125472" y="1998250"/>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6AB191F-7F34-C779-0965-9C78F458CEFD}"/>
              </a:ext>
            </a:extLst>
          </p:cNvPr>
          <p:cNvCxnSpPr>
            <a:stCxn id="12" idx="6"/>
            <a:endCxn id="22" idx="2"/>
          </p:cNvCxnSpPr>
          <p:nvPr/>
        </p:nvCxnSpPr>
        <p:spPr>
          <a:xfrm>
            <a:off x="2137859" y="1050173"/>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DCB8D46-2135-A69A-6A0D-2A0149834867}"/>
              </a:ext>
            </a:extLst>
          </p:cNvPr>
          <p:cNvCxnSpPr>
            <a:stCxn id="13" idx="6"/>
            <a:endCxn id="23" idx="2"/>
          </p:cNvCxnSpPr>
          <p:nvPr/>
        </p:nvCxnSpPr>
        <p:spPr>
          <a:xfrm>
            <a:off x="2131672" y="1521332"/>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9A08639-E3DC-F618-3FF8-078C4B9B72AA}"/>
              </a:ext>
            </a:extLst>
          </p:cNvPr>
          <p:cNvCxnSpPr>
            <a:stCxn id="14" idx="6"/>
            <a:endCxn id="24" idx="2"/>
          </p:cNvCxnSpPr>
          <p:nvPr/>
        </p:nvCxnSpPr>
        <p:spPr>
          <a:xfrm flipV="1">
            <a:off x="2131672" y="1990936"/>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6E836CA-9784-42DD-2F15-93F1D3F65A7E}"/>
              </a:ext>
            </a:extLst>
          </p:cNvPr>
          <p:cNvCxnSpPr>
            <a:endCxn id="23" idx="2"/>
          </p:cNvCxnSpPr>
          <p:nvPr/>
        </p:nvCxnSpPr>
        <p:spPr>
          <a:xfrm>
            <a:off x="2131672" y="1051729"/>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4F1FE808-DCE0-B933-24A0-0B215BEAE8C6}"/>
              </a:ext>
            </a:extLst>
          </p:cNvPr>
          <p:cNvCxnSpPr>
            <a:stCxn id="12" idx="6"/>
            <a:endCxn id="24" idx="2"/>
          </p:cNvCxnSpPr>
          <p:nvPr/>
        </p:nvCxnSpPr>
        <p:spPr>
          <a:xfrm>
            <a:off x="2137859" y="1050173"/>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A60B6DD-4312-7C62-F546-B28DF092D1B1}"/>
              </a:ext>
            </a:extLst>
          </p:cNvPr>
          <p:cNvCxnSpPr>
            <a:stCxn id="13" idx="6"/>
          </p:cNvCxnSpPr>
          <p:nvPr/>
        </p:nvCxnSpPr>
        <p:spPr>
          <a:xfrm flipV="1">
            <a:off x="2131672" y="1055576"/>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C0000200-A4EF-66B8-B39C-41782FBC6412}"/>
              </a:ext>
            </a:extLst>
          </p:cNvPr>
          <p:cNvCxnSpPr>
            <a:stCxn id="13" idx="6"/>
          </p:cNvCxnSpPr>
          <p:nvPr/>
        </p:nvCxnSpPr>
        <p:spPr>
          <a:xfrm>
            <a:off x="2131672" y="1521332"/>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142C7BF-406E-4D88-677C-738FB1E7C6B0}"/>
              </a:ext>
            </a:extLst>
          </p:cNvPr>
          <p:cNvCxnSpPr/>
          <p:nvPr/>
        </p:nvCxnSpPr>
        <p:spPr>
          <a:xfrm flipV="1">
            <a:off x="2141447" y="1073322"/>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5DBA416-715A-B1EB-E050-15E553B4A724}"/>
              </a:ext>
            </a:extLst>
          </p:cNvPr>
          <p:cNvCxnSpPr/>
          <p:nvPr/>
        </p:nvCxnSpPr>
        <p:spPr>
          <a:xfrm flipV="1">
            <a:off x="2160276" y="1521331"/>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AA1C8CA-168A-CFF0-E3DB-D896E2BF76A3}"/>
              </a:ext>
            </a:extLst>
          </p:cNvPr>
          <p:cNvCxnSpPr>
            <a:cxnSpLocks/>
            <a:stCxn id="22" idx="6"/>
            <a:endCxn id="30" idx="2"/>
          </p:cNvCxnSpPr>
          <p:nvPr/>
        </p:nvCxnSpPr>
        <p:spPr>
          <a:xfrm>
            <a:off x="2683849" y="1050173"/>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F2BEB297-79C0-AC2C-20D7-3484E3B1F85B}"/>
              </a:ext>
            </a:extLst>
          </p:cNvPr>
          <p:cNvCxnSpPr>
            <a:stCxn id="24" idx="6"/>
          </p:cNvCxnSpPr>
          <p:nvPr/>
        </p:nvCxnSpPr>
        <p:spPr>
          <a:xfrm flipV="1">
            <a:off x="2677662" y="1073322"/>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01C185D-8F0B-8B5C-984A-BC46EEE35350}"/>
              </a:ext>
            </a:extLst>
          </p:cNvPr>
          <p:cNvCxnSpPr>
            <a:endCxn id="28" idx="2"/>
          </p:cNvCxnSpPr>
          <p:nvPr/>
        </p:nvCxnSpPr>
        <p:spPr>
          <a:xfrm flipV="1">
            <a:off x="2712722" y="1054839"/>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E0FFCE1-2680-BCBA-9C38-75F93B07D868}"/>
              </a:ext>
            </a:extLst>
          </p:cNvPr>
          <p:cNvCxnSpPr>
            <a:stCxn id="23" idx="6"/>
            <a:endCxn id="29" idx="2"/>
          </p:cNvCxnSpPr>
          <p:nvPr/>
        </p:nvCxnSpPr>
        <p:spPr>
          <a:xfrm>
            <a:off x="2677662" y="1521332"/>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2104B9D-02AC-1D7E-DF2B-466967AD167D}"/>
              </a:ext>
            </a:extLst>
          </p:cNvPr>
          <p:cNvCxnSpPr>
            <a:stCxn id="24" idx="6"/>
            <a:endCxn id="30" idx="2"/>
          </p:cNvCxnSpPr>
          <p:nvPr/>
        </p:nvCxnSpPr>
        <p:spPr>
          <a:xfrm>
            <a:off x="2677662" y="1990936"/>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03083198-B9CB-31C4-3DB3-9494966BAE04}"/>
              </a:ext>
            </a:extLst>
          </p:cNvPr>
          <p:cNvCxnSpPr>
            <a:endCxn id="29" idx="2"/>
          </p:cNvCxnSpPr>
          <p:nvPr/>
        </p:nvCxnSpPr>
        <p:spPr>
          <a:xfrm flipV="1">
            <a:off x="2677662" y="1525998"/>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ED21958-6675-FA98-0C83-5CD39183C2CD}"/>
              </a:ext>
            </a:extLst>
          </p:cNvPr>
          <p:cNvCxnSpPr>
            <a:endCxn id="28" idx="2"/>
          </p:cNvCxnSpPr>
          <p:nvPr/>
        </p:nvCxnSpPr>
        <p:spPr>
          <a:xfrm flipV="1">
            <a:off x="2712722" y="1054839"/>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AF36BB4A-667A-A599-7491-D5B8EF11EE79}"/>
              </a:ext>
            </a:extLst>
          </p:cNvPr>
          <p:cNvCxnSpPr>
            <a:endCxn id="29" idx="3"/>
          </p:cNvCxnSpPr>
          <p:nvPr/>
        </p:nvCxnSpPr>
        <p:spPr>
          <a:xfrm>
            <a:off x="2690304" y="1082033"/>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D2A404D2-4A95-E644-C43B-DA1FFBEAF6F1}"/>
              </a:ext>
            </a:extLst>
          </p:cNvPr>
          <p:cNvCxnSpPr>
            <a:stCxn id="23" idx="6"/>
          </p:cNvCxnSpPr>
          <p:nvPr/>
        </p:nvCxnSpPr>
        <p:spPr>
          <a:xfrm>
            <a:off x="2677662" y="1521332"/>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642440A4-F911-DDCF-C40B-214059F9B5DC}"/>
              </a:ext>
            </a:extLst>
          </p:cNvPr>
          <p:cNvSpPr/>
          <p:nvPr/>
        </p:nvSpPr>
        <p:spPr>
          <a:xfrm>
            <a:off x="2764465" y="1050172"/>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4" name="Google Shape;509;p25">
                <a:extLst>
                  <a:ext uri="{FF2B5EF4-FFF2-40B4-BE49-F238E27FC236}">
                    <a16:creationId xmlns:a16="http://schemas.microsoft.com/office/drawing/2014/main" id="{39D4CBC1-2EAD-9A18-BCB8-49C576D31A8F}"/>
                  </a:ext>
                </a:extLst>
              </p:cNvPr>
              <p:cNvSpPr txBox="1"/>
              <p:nvPr/>
            </p:nvSpPr>
            <p:spPr>
              <a:xfrm>
                <a:off x="4097079" y="1344441"/>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𝟏</m:t>
                          </m:r>
                        </m:sub>
                      </m:sSub>
                    </m:oMath>
                  </m:oMathPara>
                </a14:m>
                <a:endParaRPr sz="1200" b="1" dirty="0">
                  <a:latin typeface="Consolas"/>
                  <a:ea typeface="Consolas"/>
                  <a:cs typeface="Consolas"/>
                  <a:sym typeface="Consolas"/>
                </a:endParaRPr>
              </a:p>
            </p:txBody>
          </p:sp>
        </mc:Choice>
        <mc:Fallback xmlns="">
          <p:sp>
            <p:nvSpPr>
              <p:cNvPr id="114" name="Google Shape;509;p25">
                <a:extLst>
                  <a:ext uri="{FF2B5EF4-FFF2-40B4-BE49-F238E27FC236}">
                    <a16:creationId xmlns:a16="http://schemas.microsoft.com/office/drawing/2014/main" id="{39D4CBC1-2EAD-9A18-BCB8-49C576D31A8F}"/>
                  </a:ext>
                </a:extLst>
              </p:cNvPr>
              <p:cNvSpPr txBox="1">
                <a:spLocks noRot="1" noChangeAspect="1" noMove="1" noResize="1" noEditPoints="1" noAdjustHandles="1" noChangeArrowheads="1" noChangeShapeType="1" noTextEdit="1"/>
              </p:cNvSpPr>
              <p:nvPr/>
            </p:nvSpPr>
            <p:spPr>
              <a:xfrm>
                <a:off x="4097079" y="1344441"/>
                <a:ext cx="382771" cy="389890"/>
              </a:xfrm>
              <a:prstGeom prst="rect">
                <a:avLst/>
              </a:prstGeom>
              <a:blipFill>
                <a:blip r:embed="rId2"/>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p:sp>
        <p:nvSpPr>
          <p:cNvPr id="115" name="矩形: 圆角 114">
            <a:extLst>
              <a:ext uri="{FF2B5EF4-FFF2-40B4-BE49-F238E27FC236}">
                <a16:creationId xmlns:a16="http://schemas.microsoft.com/office/drawing/2014/main" id="{A9EA849A-B436-805B-DBA1-282B8F74CB1E}"/>
              </a:ext>
            </a:extLst>
          </p:cNvPr>
          <p:cNvSpPr/>
          <p:nvPr/>
        </p:nvSpPr>
        <p:spPr>
          <a:xfrm>
            <a:off x="1644500" y="2768896"/>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Google Shape;517;p25">
            <a:extLst>
              <a:ext uri="{FF2B5EF4-FFF2-40B4-BE49-F238E27FC236}">
                <a16:creationId xmlns:a16="http://schemas.microsoft.com/office/drawing/2014/main" id="{01154AC0-4A8B-0B80-BF24-CB8D9EB4999B}"/>
              </a:ext>
            </a:extLst>
          </p:cNvPr>
          <p:cNvSpPr/>
          <p:nvPr/>
        </p:nvSpPr>
        <p:spPr>
          <a:xfrm>
            <a:off x="184207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17" name="Google Shape;519;p25">
            <a:extLst>
              <a:ext uri="{FF2B5EF4-FFF2-40B4-BE49-F238E27FC236}">
                <a16:creationId xmlns:a16="http://schemas.microsoft.com/office/drawing/2014/main" id="{D4D336B9-1FC1-11A2-C59A-7482F260599A}"/>
              </a:ext>
            </a:extLst>
          </p:cNvPr>
          <p:cNvSpPr/>
          <p:nvPr/>
        </p:nvSpPr>
        <p:spPr>
          <a:xfrm>
            <a:off x="183588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8" name="Google Shape;520;p25">
            <a:extLst>
              <a:ext uri="{FF2B5EF4-FFF2-40B4-BE49-F238E27FC236}">
                <a16:creationId xmlns:a16="http://schemas.microsoft.com/office/drawing/2014/main" id="{BF31FB90-6390-9452-F7CF-66A4720E3D8A}"/>
              </a:ext>
            </a:extLst>
          </p:cNvPr>
          <p:cNvSpPr/>
          <p:nvPr/>
        </p:nvSpPr>
        <p:spPr>
          <a:xfrm>
            <a:off x="1835886" y="3945768"/>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9" name="Google Shape;517;p25">
            <a:extLst>
              <a:ext uri="{FF2B5EF4-FFF2-40B4-BE49-F238E27FC236}">
                <a16:creationId xmlns:a16="http://schemas.microsoft.com/office/drawing/2014/main" id="{FDF757EE-CD59-E0AA-D053-38D03735E82B}"/>
              </a:ext>
            </a:extLst>
          </p:cNvPr>
          <p:cNvSpPr/>
          <p:nvPr/>
        </p:nvSpPr>
        <p:spPr>
          <a:xfrm>
            <a:off x="238806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0" name="Google Shape;519;p25">
            <a:extLst>
              <a:ext uri="{FF2B5EF4-FFF2-40B4-BE49-F238E27FC236}">
                <a16:creationId xmlns:a16="http://schemas.microsoft.com/office/drawing/2014/main" id="{FB0EB864-FBD9-F4DA-37E5-282812939617}"/>
              </a:ext>
            </a:extLst>
          </p:cNvPr>
          <p:cNvSpPr/>
          <p:nvPr/>
        </p:nvSpPr>
        <p:spPr>
          <a:xfrm>
            <a:off x="238187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1" name="Google Shape;520;p25">
            <a:extLst>
              <a:ext uri="{FF2B5EF4-FFF2-40B4-BE49-F238E27FC236}">
                <a16:creationId xmlns:a16="http://schemas.microsoft.com/office/drawing/2014/main" id="{B1824B83-6695-82FD-A415-1B92956FBCBF}"/>
              </a:ext>
            </a:extLst>
          </p:cNvPr>
          <p:cNvSpPr/>
          <p:nvPr/>
        </p:nvSpPr>
        <p:spPr>
          <a:xfrm>
            <a:off x="2381876" y="393845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122" name="Google Shape;732;p27">
            <a:extLst>
              <a:ext uri="{FF2B5EF4-FFF2-40B4-BE49-F238E27FC236}">
                <a16:creationId xmlns:a16="http://schemas.microsoft.com/office/drawing/2014/main" id="{B4151827-2604-AEEB-A8FB-6DEB453C21BB}"/>
              </a:ext>
            </a:extLst>
          </p:cNvPr>
          <p:cNvCxnSpPr>
            <a:cxnSpLocks/>
          </p:cNvCxnSpPr>
          <p:nvPr/>
        </p:nvCxnSpPr>
        <p:spPr>
          <a:xfrm flipH="1">
            <a:off x="2884966" y="3686841"/>
            <a:ext cx="240407" cy="0"/>
          </a:xfrm>
          <a:prstGeom prst="straightConnector1">
            <a:avLst/>
          </a:prstGeom>
          <a:noFill/>
          <a:ln w="28575" cap="flat" cmpd="sng">
            <a:solidFill>
              <a:srgbClr val="595959"/>
            </a:solidFill>
            <a:prstDash val="dot"/>
            <a:round/>
            <a:headEnd type="none" w="med" len="med"/>
            <a:tailEnd type="none" w="med" len="med"/>
          </a:ln>
        </p:spPr>
      </p:cxnSp>
      <p:sp>
        <p:nvSpPr>
          <p:cNvPr id="123" name="Google Shape;517;p25">
            <a:extLst>
              <a:ext uri="{FF2B5EF4-FFF2-40B4-BE49-F238E27FC236}">
                <a16:creationId xmlns:a16="http://schemas.microsoft.com/office/drawing/2014/main" id="{644BC75F-2FE9-DE57-19C0-49DDA2C910A7}"/>
              </a:ext>
            </a:extLst>
          </p:cNvPr>
          <p:cNvSpPr/>
          <p:nvPr/>
        </p:nvSpPr>
        <p:spPr>
          <a:xfrm>
            <a:off x="3237937" y="300235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4" name="Google Shape;519;p25">
            <a:extLst>
              <a:ext uri="{FF2B5EF4-FFF2-40B4-BE49-F238E27FC236}">
                <a16:creationId xmlns:a16="http://schemas.microsoft.com/office/drawing/2014/main" id="{2515F2BD-2A58-9881-7A49-63EA62D82306}"/>
              </a:ext>
            </a:extLst>
          </p:cNvPr>
          <p:cNvSpPr/>
          <p:nvPr/>
        </p:nvSpPr>
        <p:spPr>
          <a:xfrm>
            <a:off x="3231750" y="347351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5" name="Google Shape;520;p25">
            <a:extLst>
              <a:ext uri="{FF2B5EF4-FFF2-40B4-BE49-F238E27FC236}">
                <a16:creationId xmlns:a16="http://schemas.microsoft.com/office/drawing/2014/main" id="{1F56A6D2-B936-6E85-4F3F-4EEE873868C3}"/>
              </a:ext>
            </a:extLst>
          </p:cNvPr>
          <p:cNvSpPr/>
          <p:nvPr/>
        </p:nvSpPr>
        <p:spPr>
          <a:xfrm>
            <a:off x="3231750" y="395043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6" name="Google Shape;509;p25">
            <a:extLst>
              <a:ext uri="{FF2B5EF4-FFF2-40B4-BE49-F238E27FC236}">
                <a16:creationId xmlns:a16="http://schemas.microsoft.com/office/drawing/2014/main" id="{412EEB9F-E009-E426-0DCE-A963F224C7BC}"/>
              </a:ext>
            </a:extLst>
          </p:cNvPr>
          <p:cNvSpPr txBox="1"/>
          <p:nvPr/>
        </p:nvSpPr>
        <p:spPr>
          <a:xfrm>
            <a:off x="757172" y="2974850"/>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127" name="Google Shape;509;p25">
            <a:extLst>
              <a:ext uri="{FF2B5EF4-FFF2-40B4-BE49-F238E27FC236}">
                <a16:creationId xmlns:a16="http://schemas.microsoft.com/office/drawing/2014/main" id="{294D7FFB-87DA-B7B2-5721-8502BA4AF86F}"/>
              </a:ext>
            </a:extLst>
          </p:cNvPr>
          <p:cNvSpPr txBox="1"/>
          <p:nvPr/>
        </p:nvSpPr>
        <p:spPr>
          <a:xfrm>
            <a:off x="757172" y="3463029"/>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128" name="Google Shape;509;p25">
            <a:extLst>
              <a:ext uri="{FF2B5EF4-FFF2-40B4-BE49-F238E27FC236}">
                <a16:creationId xmlns:a16="http://schemas.microsoft.com/office/drawing/2014/main" id="{B1D88FBA-5218-6B01-5C64-481629B390B3}"/>
              </a:ext>
            </a:extLst>
          </p:cNvPr>
          <p:cNvSpPr txBox="1"/>
          <p:nvPr/>
        </p:nvSpPr>
        <p:spPr>
          <a:xfrm>
            <a:off x="750985" y="3923382"/>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129" name="直接箭头连接符 128">
            <a:extLst>
              <a:ext uri="{FF2B5EF4-FFF2-40B4-BE49-F238E27FC236}">
                <a16:creationId xmlns:a16="http://schemas.microsoft.com/office/drawing/2014/main" id="{DA4A483D-086F-5109-F180-60CD9322B3AF}"/>
              </a:ext>
            </a:extLst>
          </p:cNvPr>
          <p:cNvCxnSpPr>
            <a:stCxn id="126" idx="3"/>
            <a:endCxn id="116" idx="2"/>
          </p:cNvCxnSpPr>
          <p:nvPr/>
        </p:nvCxnSpPr>
        <p:spPr>
          <a:xfrm flipV="1">
            <a:off x="1131658" y="3149217"/>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1F378CBF-0B49-7452-B18E-8ACD242C88A9}"/>
              </a:ext>
            </a:extLst>
          </p:cNvPr>
          <p:cNvCxnSpPr>
            <a:stCxn id="127" idx="3"/>
            <a:endCxn id="116" idx="2"/>
          </p:cNvCxnSpPr>
          <p:nvPr/>
        </p:nvCxnSpPr>
        <p:spPr>
          <a:xfrm flipV="1">
            <a:off x="1131658" y="3149217"/>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81FA0C8-F4C5-4B4D-549C-FB2600C1E68D}"/>
              </a:ext>
            </a:extLst>
          </p:cNvPr>
          <p:cNvCxnSpPr>
            <a:stCxn id="128" idx="3"/>
            <a:endCxn id="116" idx="2"/>
          </p:cNvCxnSpPr>
          <p:nvPr/>
        </p:nvCxnSpPr>
        <p:spPr>
          <a:xfrm flipV="1">
            <a:off x="1125471" y="3149217"/>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05676A00-29CF-79FB-D9A3-CA7A4B68C887}"/>
              </a:ext>
            </a:extLst>
          </p:cNvPr>
          <p:cNvCxnSpPr>
            <a:stCxn id="127" idx="3"/>
            <a:endCxn id="117" idx="2"/>
          </p:cNvCxnSpPr>
          <p:nvPr/>
        </p:nvCxnSpPr>
        <p:spPr>
          <a:xfrm flipV="1">
            <a:off x="1131658" y="3620376"/>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FCF26D0-35BA-AD39-79D9-46153689C32D}"/>
              </a:ext>
            </a:extLst>
          </p:cNvPr>
          <p:cNvCxnSpPr>
            <a:stCxn id="126" idx="3"/>
            <a:endCxn id="117" idx="2"/>
          </p:cNvCxnSpPr>
          <p:nvPr/>
        </p:nvCxnSpPr>
        <p:spPr>
          <a:xfrm>
            <a:off x="1131658" y="3160023"/>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68CC3098-5943-689A-D4C2-10B2C4B68DEE}"/>
              </a:ext>
            </a:extLst>
          </p:cNvPr>
          <p:cNvCxnSpPr>
            <a:stCxn id="126" idx="3"/>
            <a:endCxn id="118" idx="2"/>
          </p:cNvCxnSpPr>
          <p:nvPr/>
        </p:nvCxnSpPr>
        <p:spPr>
          <a:xfrm>
            <a:off x="1131658" y="3160023"/>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CC5ACC57-C263-155F-AB44-7C99FCAC3DAC}"/>
              </a:ext>
            </a:extLst>
          </p:cNvPr>
          <p:cNvCxnSpPr>
            <a:stCxn id="127" idx="3"/>
            <a:endCxn id="118" idx="2"/>
          </p:cNvCxnSpPr>
          <p:nvPr/>
        </p:nvCxnSpPr>
        <p:spPr>
          <a:xfrm>
            <a:off x="1131658" y="3648202"/>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EB753C08-C3D3-C2EB-AF03-718334733F09}"/>
              </a:ext>
            </a:extLst>
          </p:cNvPr>
          <p:cNvCxnSpPr>
            <a:stCxn id="128" idx="3"/>
            <a:endCxn id="118" idx="2"/>
          </p:cNvCxnSpPr>
          <p:nvPr/>
        </p:nvCxnSpPr>
        <p:spPr>
          <a:xfrm flipV="1">
            <a:off x="1125471" y="4097294"/>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F8F2513-B5AF-E051-E2A9-FD5ADAF19DEA}"/>
              </a:ext>
            </a:extLst>
          </p:cNvPr>
          <p:cNvCxnSpPr>
            <a:stCxn id="116" idx="6"/>
            <a:endCxn id="119" idx="2"/>
          </p:cNvCxnSpPr>
          <p:nvPr/>
        </p:nvCxnSpPr>
        <p:spPr>
          <a:xfrm>
            <a:off x="2137858" y="3149217"/>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36E789-5C57-688C-C99D-44845939F11A}"/>
              </a:ext>
            </a:extLst>
          </p:cNvPr>
          <p:cNvCxnSpPr>
            <a:stCxn id="117" idx="6"/>
            <a:endCxn id="120" idx="2"/>
          </p:cNvCxnSpPr>
          <p:nvPr/>
        </p:nvCxnSpPr>
        <p:spPr>
          <a:xfrm>
            <a:off x="2131671" y="3620376"/>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2F51DD86-58E6-4AD5-EBCA-7BD9C3DA66C1}"/>
              </a:ext>
            </a:extLst>
          </p:cNvPr>
          <p:cNvCxnSpPr>
            <a:stCxn id="118" idx="6"/>
            <a:endCxn id="121" idx="2"/>
          </p:cNvCxnSpPr>
          <p:nvPr/>
        </p:nvCxnSpPr>
        <p:spPr>
          <a:xfrm flipV="1">
            <a:off x="2131671" y="4089980"/>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86852F64-3E03-3312-661A-1A652BD03A63}"/>
              </a:ext>
            </a:extLst>
          </p:cNvPr>
          <p:cNvCxnSpPr>
            <a:endCxn id="120" idx="2"/>
          </p:cNvCxnSpPr>
          <p:nvPr/>
        </p:nvCxnSpPr>
        <p:spPr>
          <a:xfrm>
            <a:off x="2131671" y="3150773"/>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A2A600C-ED82-0F30-95F6-29CB5CFD3949}"/>
              </a:ext>
            </a:extLst>
          </p:cNvPr>
          <p:cNvCxnSpPr>
            <a:stCxn id="116" idx="6"/>
            <a:endCxn id="121" idx="2"/>
          </p:cNvCxnSpPr>
          <p:nvPr/>
        </p:nvCxnSpPr>
        <p:spPr>
          <a:xfrm>
            <a:off x="2137858" y="3149217"/>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F01318EA-1AA0-56D1-5FF8-DDB2D8B37064}"/>
              </a:ext>
            </a:extLst>
          </p:cNvPr>
          <p:cNvCxnSpPr>
            <a:stCxn id="117" idx="6"/>
          </p:cNvCxnSpPr>
          <p:nvPr/>
        </p:nvCxnSpPr>
        <p:spPr>
          <a:xfrm flipV="1">
            <a:off x="2131671" y="3154620"/>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45C5F10D-F1D1-DB70-3CE0-060BD148C9F5}"/>
              </a:ext>
            </a:extLst>
          </p:cNvPr>
          <p:cNvCxnSpPr>
            <a:stCxn id="117" idx="6"/>
          </p:cNvCxnSpPr>
          <p:nvPr/>
        </p:nvCxnSpPr>
        <p:spPr>
          <a:xfrm>
            <a:off x="2131671" y="3620376"/>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3A1C0E7E-4FCB-CB72-ED7B-D94336837A9B}"/>
              </a:ext>
            </a:extLst>
          </p:cNvPr>
          <p:cNvCxnSpPr/>
          <p:nvPr/>
        </p:nvCxnSpPr>
        <p:spPr>
          <a:xfrm flipV="1">
            <a:off x="2141446" y="3172366"/>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14158FDA-6934-80B7-3123-71D15223A287}"/>
              </a:ext>
            </a:extLst>
          </p:cNvPr>
          <p:cNvCxnSpPr/>
          <p:nvPr/>
        </p:nvCxnSpPr>
        <p:spPr>
          <a:xfrm flipV="1">
            <a:off x="2160275" y="3620375"/>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95B5E69-E406-DA20-9139-6D33BB2F98B5}"/>
              </a:ext>
            </a:extLst>
          </p:cNvPr>
          <p:cNvCxnSpPr>
            <a:cxnSpLocks/>
            <a:stCxn id="119" idx="6"/>
            <a:endCxn id="125" idx="2"/>
          </p:cNvCxnSpPr>
          <p:nvPr/>
        </p:nvCxnSpPr>
        <p:spPr>
          <a:xfrm>
            <a:off x="2683848" y="3149217"/>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F07D1525-3455-0B10-F3BB-B00603B990C3}"/>
              </a:ext>
            </a:extLst>
          </p:cNvPr>
          <p:cNvCxnSpPr>
            <a:stCxn id="121" idx="6"/>
          </p:cNvCxnSpPr>
          <p:nvPr/>
        </p:nvCxnSpPr>
        <p:spPr>
          <a:xfrm flipV="1">
            <a:off x="2677661" y="3172366"/>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95F61E47-7A68-D168-6F70-6F38D480A3C2}"/>
              </a:ext>
            </a:extLst>
          </p:cNvPr>
          <p:cNvCxnSpPr>
            <a:endCxn id="123" idx="2"/>
          </p:cNvCxnSpPr>
          <p:nvPr/>
        </p:nvCxnSpPr>
        <p:spPr>
          <a:xfrm flipV="1">
            <a:off x="2712721" y="3153883"/>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B971A7-BB18-DD91-0A94-059D17DFC6A0}"/>
              </a:ext>
            </a:extLst>
          </p:cNvPr>
          <p:cNvCxnSpPr>
            <a:stCxn id="120" idx="6"/>
            <a:endCxn id="124" idx="2"/>
          </p:cNvCxnSpPr>
          <p:nvPr/>
        </p:nvCxnSpPr>
        <p:spPr>
          <a:xfrm>
            <a:off x="2677661" y="3620376"/>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216D0198-DA8A-1EEB-165C-4482EBBA93B0}"/>
              </a:ext>
            </a:extLst>
          </p:cNvPr>
          <p:cNvCxnSpPr>
            <a:stCxn id="121" idx="6"/>
            <a:endCxn id="125" idx="2"/>
          </p:cNvCxnSpPr>
          <p:nvPr/>
        </p:nvCxnSpPr>
        <p:spPr>
          <a:xfrm>
            <a:off x="2677661" y="4089980"/>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7F82C26-DD05-DDC6-C978-158A3357E5BF}"/>
              </a:ext>
            </a:extLst>
          </p:cNvPr>
          <p:cNvCxnSpPr>
            <a:endCxn id="124" idx="2"/>
          </p:cNvCxnSpPr>
          <p:nvPr/>
        </p:nvCxnSpPr>
        <p:spPr>
          <a:xfrm flipV="1">
            <a:off x="2677661" y="3625042"/>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EBC8E20D-A316-9C22-0BF7-259673649838}"/>
              </a:ext>
            </a:extLst>
          </p:cNvPr>
          <p:cNvCxnSpPr>
            <a:endCxn id="123" idx="2"/>
          </p:cNvCxnSpPr>
          <p:nvPr/>
        </p:nvCxnSpPr>
        <p:spPr>
          <a:xfrm flipV="1">
            <a:off x="2712721" y="3153883"/>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8E9DA75-DD9F-1113-BAE1-0BF475A0AF26}"/>
              </a:ext>
            </a:extLst>
          </p:cNvPr>
          <p:cNvCxnSpPr>
            <a:endCxn id="124" idx="3"/>
          </p:cNvCxnSpPr>
          <p:nvPr/>
        </p:nvCxnSpPr>
        <p:spPr>
          <a:xfrm>
            <a:off x="2690303" y="3181077"/>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1797E6BB-0CB2-7DE7-4853-322DF52E474B}"/>
              </a:ext>
            </a:extLst>
          </p:cNvPr>
          <p:cNvCxnSpPr>
            <a:stCxn id="120" idx="6"/>
          </p:cNvCxnSpPr>
          <p:nvPr/>
        </p:nvCxnSpPr>
        <p:spPr>
          <a:xfrm>
            <a:off x="2677661" y="3620376"/>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矩形 154">
            <a:extLst>
              <a:ext uri="{FF2B5EF4-FFF2-40B4-BE49-F238E27FC236}">
                <a16:creationId xmlns:a16="http://schemas.microsoft.com/office/drawing/2014/main" id="{8F3182F2-81E8-5B55-25A8-B639EBA4BB7E}"/>
              </a:ext>
            </a:extLst>
          </p:cNvPr>
          <p:cNvSpPr/>
          <p:nvPr/>
        </p:nvSpPr>
        <p:spPr>
          <a:xfrm>
            <a:off x="2764464" y="3149216"/>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6" name="Google Shape;509;p25">
                <a:extLst>
                  <a:ext uri="{FF2B5EF4-FFF2-40B4-BE49-F238E27FC236}">
                    <a16:creationId xmlns:a16="http://schemas.microsoft.com/office/drawing/2014/main" id="{0037B012-B8FB-3186-A97A-8B475AA14870}"/>
                  </a:ext>
                </a:extLst>
              </p:cNvPr>
              <p:cNvSpPr txBox="1"/>
              <p:nvPr/>
            </p:nvSpPr>
            <p:spPr>
              <a:xfrm>
                <a:off x="4097078" y="3443485"/>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𝟐</m:t>
                          </m:r>
                        </m:sub>
                      </m:sSub>
                    </m:oMath>
                  </m:oMathPara>
                </a14:m>
                <a:endParaRPr sz="1200" b="1" dirty="0">
                  <a:latin typeface="Consolas"/>
                  <a:ea typeface="Consolas"/>
                  <a:cs typeface="Consolas"/>
                  <a:sym typeface="Consolas"/>
                </a:endParaRPr>
              </a:p>
            </p:txBody>
          </p:sp>
        </mc:Choice>
        <mc:Fallback xmlns="">
          <p:sp>
            <p:nvSpPr>
              <p:cNvPr id="156" name="Google Shape;509;p25">
                <a:extLst>
                  <a:ext uri="{FF2B5EF4-FFF2-40B4-BE49-F238E27FC236}">
                    <a16:creationId xmlns:a16="http://schemas.microsoft.com/office/drawing/2014/main" id="{0037B012-B8FB-3186-A97A-8B475AA14870}"/>
                  </a:ext>
                </a:extLst>
              </p:cNvPr>
              <p:cNvSpPr txBox="1">
                <a:spLocks noRot="1" noChangeAspect="1" noMove="1" noResize="1" noEditPoints="1" noAdjustHandles="1" noChangeArrowheads="1" noChangeShapeType="1" noTextEdit="1"/>
              </p:cNvSpPr>
              <p:nvPr/>
            </p:nvSpPr>
            <p:spPr>
              <a:xfrm>
                <a:off x="4097078" y="3443485"/>
                <a:ext cx="382771" cy="389890"/>
              </a:xfrm>
              <a:prstGeom prst="rect">
                <a:avLst/>
              </a:prstGeom>
              <a:blipFill>
                <a:blip r:embed="rId3"/>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圆角 156">
                <a:extLst>
                  <a:ext uri="{FF2B5EF4-FFF2-40B4-BE49-F238E27FC236}">
                    <a16:creationId xmlns:a16="http://schemas.microsoft.com/office/drawing/2014/main" id="{CD1F5C87-3315-90A5-0EAD-62A9A630061B}"/>
                  </a:ext>
                </a:extLst>
              </p:cNvPr>
              <p:cNvSpPr/>
              <p:nvPr/>
            </p:nvSpPr>
            <p:spPr>
              <a:xfrm>
                <a:off x="1869585" y="318341"/>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7" name="矩形: 圆角 156">
                <a:extLst>
                  <a:ext uri="{FF2B5EF4-FFF2-40B4-BE49-F238E27FC236}">
                    <a16:creationId xmlns:a16="http://schemas.microsoft.com/office/drawing/2014/main" id="{CD1F5C87-3315-90A5-0EAD-62A9A630061B}"/>
                  </a:ext>
                </a:extLst>
              </p:cNvPr>
              <p:cNvSpPr>
                <a:spLocks noRot="1" noChangeAspect="1" noMove="1" noResize="1" noEditPoints="1" noAdjustHandles="1" noChangeArrowheads="1" noChangeShapeType="1" noTextEdit="1"/>
              </p:cNvSpPr>
              <p:nvPr/>
            </p:nvSpPr>
            <p:spPr>
              <a:xfrm>
                <a:off x="1869585" y="318341"/>
                <a:ext cx="1616151" cy="308001"/>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矩形: 圆角 157">
                <a:extLst>
                  <a:ext uri="{FF2B5EF4-FFF2-40B4-BE49-F238E27FC236}">
                    <a16:creationId xmlns:a16="http://schemas.microsoft.com/office/drawing/2014/main" id="{66326867-561D-6643-9A1E-40F48B9F115E}"/>
                  </a:ext>
                </a:extLst>
              </p:cNvPr>
              <p:cNvSpPr/>
              <p:nvPr/>
            </p:nvSpPr>
            <p:spPr>
              <a:xfrm>
                <a:off x="1883596" y="4517158"/>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8" name="矩形: 圆角 157">
                <a:extLst>
                  <a:ext uri="{FF2B5EF4-FFF2-40B4-BE49-F238E27FC236}">
                    <a16:creationId xmlns:a16="http://schemas.microsoft.com/office/drawing/2014/main" id="{66326867-561D-6643-9A1E-40F48B9F115E}"/>
                  </a:ext>
                </a:extLst>
              </p:cNvPr>
              <p:cNvSpPr>
                <a:spLocks noRot="1" noChangeAspect="1" noMove="1" noResize="1" noEditPoints="1" noAdjustHandles="1" noChangeArrowheads="1" noChangeShapeType="1" noTextEdit="1"/>
              </p:cNvSpPr>
              <p:nvPr/>
            </p:nvSpPr>
            <p:spPr>
              <a:xfrm>
                <a:off x="1883596" y="4517158"/>
                <a:ext cx="1616151" cy="308001"/>
              </a:xfrm>
              <a:prstGeom prst="roundRect">
                <a:avLst/>
              </a:prstGeom>
              <a:blipFill>
                <a:blip r:embed="rId5"/>
                <a:stretch>
                  <a:fillRect/>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7B90BC69-EA37-9D93-D493-77598A23927B}"/>
              </a:ext>
            </a:extLst>
          </p:cNvPr>
          <p:cNvCxnSpPr>
            <a:stCxn id="28" idx="6"/>
            <a:endCxn id="114" idx="1"/>
          </p:cNvCxnSpPr>
          <p:nvPr/>
        </p:nvCxnSpPr>
        <p:spPr>
          <a:xfrm>
            <a:off x="3533723" y="1054839"/>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AEA12F6C-4A2B-263C-3625-4EE7E6BA0336}"/>
              </a:ext>
            </a:extLst>
          </p:cNvPr>
          <p:cNvCxnSpPr>
            <a:stCxn id="29" idx="6"/>
            <a:endCxn id="114" idx="1"/>
          </p:cNvCxnSpPr>
          <p:nvPr/>
        </p:nvCxnSpPr>
        <p:spPr>
          <a:xfrm>
            <a:off x="3527536" y="1525998"/>
            <a:ext cx="569543" cy="1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A8129F56-4B44-8290-D9B5-81131E83A488}"/>
              </a:ext>
            </a:extLst>
          </p:cNvPr>
          <p:cNvCxnSpPr>
            <a:stCxn id="30" idx="6"/>
            <a:endCxn id="114" idx="1"/>
          </p:cNvCxnSpPr>
          <p:nvPr/>
        </p:nvCxnSpPr>
        <p:spPr>
          <a:xfrm flipV="1">
            <a:off x="3527536" y="1539386"/>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57DF0868-2E08-97ED-5472-DB3E6E951FE9}"/>
              </a:ext>
            </a:extLst>
          </p:cNvPr>
          <p:cNvCxnSpPr>
            <a:stCxn id="123" idx="6"/>
            <a:endCxn id="156" idx="1"/>
          </p:cNvCxnSpPr>
          <p:nvPr/>
        </p:nvCxnSpPr>
        <p:spPr>
          <a:xfrm>
            <a:off x="3533722" y="3153883"/>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123FE8CA-DE2D-5C11-7600-3F7A03DB6F24}"/>
              </a:ext>
            </a:extLst>
          </p:cNvPr>
          <p:cNvCxnSpPr>
            <a:endCxn id="156" idx="1"/>
          </p:cNvCxnSpPr>
          <p:nvPr/>
        </p:nvCxnSpPr>
        <p:spPr>
          <a:xfrm>
            <a:off x="3537310" y="3620375"/>
            <a:ext cx="559768" cy="18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9A944F18-49B7-DC08-0ADC-33C0FC6AEBCB}"/>
              </a:ext>
            </a:extLst>
          </p:cNvPr>
          <p:cNvCxnSpPr>
            <a:stCxn id="125" idx="6"/>
            <a:endCxn id="156" idx="1"/>
          </p:cNvCxnSpPr>
          <p:nvPr/>
        </p:nvCxnSpPr>
        <p:spPr>
          <a:xfrm flipV="1">
            <a:off x="3527535" y="3638430"/>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矩形: 圆角 170">
            <a:extLst>
              <a:ext uri="{FF2B5EF4-FFF2-40B4-BE49-F238E27FC236}">
                <a16:creationId xmlns:a16="http://schemas.microsoft.com/office/drawing/2014/main" id="{83843668-7BC9-D0FA-5B49-91D613325B18}"/>
              </a:ext>
            </a:extLst>
          </p:cNvPr>
          <p:cNvSpPr/>
          <p:nvPr/>
        </p:nvSpPr>
        <p:spPr>
          <a:xfrm>
            <a:off x="4841358" y="1672857"/>
            <a:ext cx="3416595" cy="1704753"/>
          </a:xfrm>
          <a:prstGeom prst="roundRect">
            <a:avLst/>
          </a:prstGeom>
          <a:solidFill>
            <a:schemeClr val="bg1">
              <a:lumMod val="95000"/>
            </a:schemeClr>
          </a:solidFill>
          <a:ln>
            <a:solidFill>
              <a:schemeClr val="accent5">
                <a:lumMod val="60000"/>
                <a:lumOff val="40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73" name="直接箭头连接符 172">
            <a:extLst>
              <a:ext uri="{FF2B5EF4-FFF2-40B4-BE49-F238E27FC236}">
                <a16:creationId xmlns:a16="http://schemas.microsoft.com/office/drawing/2014/main" id="{6DF20123-314E-E146-21E2-7981A5FBB953}"/>
              </a:ext>
            </a:extLst>
          </p:cNvPr>
          <p:cNvCxnSpPr>
            <a:stCxn id="114" idx="3"/>
            <a:endCxn id="171" idx="1"/>
          </p:cNvCxnSpPr>
          <p:nvPr/>
        </p:nvCxnSpPr>
        <p:spPr>
          <a:xfrm>
            <a:off x="4479850" y="1539386"/>
            <a:ext cx="361508" cy="98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2C60CE76-EAF6-ED7D-C5E6-E2EBDBA6A0F1}"/>
              </a:ext>
            </a:extLst>
          </p:cNvPr>
          <p:cNvCxnSpPr>
            <a:stCxn id="156" idx="3"/>
            <a:endCxn id="171" idx="1"/>
          </p:cNvCxnSpPr>
          <p:nvPr/>
        </p:nvCxnSpPr>
        <p:spPr>
          <a:xfrm flipV="1">
            <a:off x="4479849" y="2525234"/>
            <a:ext cx="361509" cy="1113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圆角 175">
            <a:extLst>
              <a:ext uri="{FF2B5EF4-FFF2-40B4-BE49-F238E27FC236}">
                <a16:creationId xmlns:a16="http://schemas.microsoft.com/office/drawing/2014/main" id="{1D3B8F6C-1918-AE24-D9ED-CF23E1A44FA2}"/>
              </a:ext>
            </a:extLst>
          </p:cNvPr>
          <p:cNvSpPr/>
          <p:nvPr/>
        </p:nvSpPr>
        <p:spPr>
          <a:xfrm>
            <a:off x="571382" y="669852"/>
            <a:ext cx="758125" cy="3847306"/>
          </a:xfrm>
          <a:prstGeom prst="round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9" name="图片 178">
            <a:extLst>
              <a:ext uri="{FF2B5EF4-FFF2-40B4-BE49-F238E27FC236}">
                <a16:creationId xmlns:a16="http://schemas.microsoft.com/office/drawing/2014/main" id="{AA33319E-803A-A7CA-039B-55ED77C741C4}"/>
              </a:ext>
            </a:extLst>
          </p:cNvPr>
          <p:cNvPicPr>
            <a:picLocks noChangeAspect="1"/>
          </p:cNvPicPr>
          <p:nvPr/>
        </p:nvPicPr>
        <p:blipFill rotWithShape="1">
          <a:blip r:embed="rId6"/>
          <a:srcRect l="14403" t="1803" r="7656"/>
          <a:stretch/>
        </p:blipFill>
        <p:spPr>
          <a:xfrm>
            <a:off x="5054786" y="1998249"/>
            <a:ext cx="3111019" cy="1113196"/>
          </a:xfrm>
          <a:prstGeom prst="rect">
            <a:avLst/>
          </a:prstGeom>
          <a:ln>
            <a:noFill/>
          </a:ln>
          <a:effectLst>
            <a:softEdge rad="112500"/>
          </a:effectLst>
        </p:spPr>
      </p:pic>
      <p:sp>
        <p:nvSpPr>
          <p:cNvPr id="180" name="矩形: 圆角 179">
            <a:extLst>
              <a:ext uri="{FF2B5EF4-FFF2-40B4-BE49-F238E27FC236}">
                <a16:creationId xmlns:a16="http://schemas.microsoft.com/office/drawing/2014/main" id="{821C78F1-968D-F5F2-6BA1-B1D3E4F2447C}"/>
              </a:ext>
            </a:extLst>
          </p:cNvPr>
          <p:cNvSpPr/>
          <p:nvPr/>
        </p:nvSpPr>
        <p:spPr>
          <a:xfrm>
            <a:off x="4962244" y="4418940"/>
            <a:ext cx="3416595" cy="64774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圆角 180">
            <a:extLst>
              <a:ext uri="{FF2B5EF4-FFF2-40B4-BE49-F238E27FC236}">
                <a16:creationId xmlns:a16="http://schemas.microsoft.com/office/drawing/2014/main" id="{F254543F-0B48-C01A-68FD-4E8413FE32D7}"/>
              </a:ext>
            </a:extLst>
          </p:cNvPr>
          <p:cNvSpPr/>
          <p:nvPr/>
        </p:nvSpPr>
        <p:spPr>
          <a:xfrm>
            <a:off x="1394295" y="233916"/>
            <a:ext cx="2489355" cy="472794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3" name="图片 182">
            <a:extLst>
              <a:ext uri="{FF2B5EF4-FFF2-40B4-BE49-F238E27FC236}">
                <a16:creationId xmlns:a16="http://schemas.microsoft.com/office/drawing/2014/main" id="{9DF78F1D-E57F-7AA2-3765-3BB6DB328EB6}"/>
              </a:ext>
            </a:extLst>
          </p:cNvPr>
          <p:cNvPicPr>
            <a:picLocks noChangeAspect="1"/>
          </p:cNvPicPr>
          <p:nvPr/>
        </p:nvPicPr>
        <p:blipFill rotWithShape="1">
          <a:blip r:embed="rId7"/>
          <a:srcRect l="5156" t="9474" r="4314" b="14812"/>
          <a:stretch/>
        </p:blipFill>
        <p:spPr>
          <a:xfrm>
            <a:off x="5046923" y="4529934"/>
            <a:ext cx="3104706" cy="411126"/>
          </a:xfrm>
          <a:prstGeom prst="rect">
            <a:avLst/>
          </a:prstGeom>
        </p:spPr>
      </p:pic>
      <p:cxnSp>
        <p:nvCxnSpPr>
          <p:cNvPr id="185" name="连接符: 肘形 184">
            <a:extLst>
              <a:ext uri="{FF2B5EF4-FFF2-40B4-BE49-F238E27FC236}">
                <a16:creationId xmlns:a16="http://schemas.microsoft.com/office/drawing/2014/main" id="{2CDA8F65-E930-2FE9-C151-15D421CEFA1D}"/>
              </a:ext>
            </a:extLst>
          </p:cNvPr>
          <p:cNvCxnSpPr>
            <a:stCxn id="176" idx="2"/>
          </p:cNvCxnSpPr>
          <p:nvPr/>
        </p:nvCxnSpPr>
        <p:spPr>
          <a:xfrm rot="16200000" flipH="1">
            <a:off x="2694816" y="2772787"/>
            <a:ext cx="536851" cy="4025592"/>
          </a:xfrm>
          <a:prstGeom prst="bentConnector2">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连接符: 肘形 186">
            <a:extLst>
              <a:ext uri="{FF2B5EF4-FFF2-40B4-BE49-F238E27FC236}">
                <a16:creationId xmlns:a16="http://schemas.microsoft.com/office/drawing/2014/main" id="{A50BEB28-210C-C80A-0E85-46809DB80A5B}"/>
              </a:ext>
            </a:extLst>
          </p:cNvPr>
          <p:cNvCxnSpPr>
            <a:stCxn id="171" idx="3"/>
            <a:endCxn id="180" idx="3"/>
          </p:cNvCxnSpPr>
          <p:nvPr/>
        </p:nvCxnSpPr>
        <p:spPr>
          <a:xfrm>
            <a:off x="8257953" y="2525234"/>
            <a:ext cx="120886" cy="2217578"/>
          </a:xfrm>
          <a:prstGeom prst="bentConnector3">
            <a:avLst>
              <a:gd name="adj1" fmla="val 289104"/>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圆角 187">
            <a:extLst>
              <a:ext uri="{FF2B5EF4-FFF2-40B4-BE49-F238E27FC236}">
                <a16:creationId xmlns:a16="http://schemas.microsoft.com/office/drawing/2014/main" id="{EBFA570F-D7AC-74FA-A38B-AEE3AED86A3B}"/>
              </a:ext>
            </a:extLst>
          </p:cNvPr>
          <p:cNvSpPr/>
          <p:nvPr/>
        </p:nvSpPr>
        <p:spPr>
          <a:xfrm>
            <a:off x="4962244" y="3634289"/>
            <a:ext cx="3416595" cy="6220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0" name="图片 189">
            <a:extLst>
              <a:ext uri="{FF2B5EF4-FFF2-40B4-BE49-F238E27FC236}">
                <a16:creationId xmlns:a16="http://schemas.microsoft.com/office/drawing/2014/main" id="{9DF4C5F9-4605-9582-48EB-271FEFB30957}"/>
              </a:ext>
            </a:extLst>
          </p:cNvPr>
          <p:cNvPicPr>
            <a:picLocks noChangeAspect="1"/>
          </p:cNvPicPr>
          <p:nvPr/>
        </p:nvPicPr>
        <p:blipFill rotWithShape="1">
          <a:blip r:embed="rId8"/>
          <a:srcRect l="2370" t="4818" r="6615" b="9322"/>
          <a:stretch/>
        </p:blipFill>
        <p:spPr>
          <a:xfrm>
            <a:off x="5083129" y="3819553"/>
            <a:ext cx="3174824" cy="300890"/>
          </a:xfrm>
          <a:prstGeom prst="rect">
            <a:avLst/>
          </a:prstGeom>
        </p:spPr>
      </p:pic>
      <p:cxnSp>
        <p:nvCxnSpPr>
          <p:cNvPr id="192" name="直接箭头连接符 191">
            <a:extLst>
              <a:ext uri="{FF2B5EF4-FFF2-40B4-BE49-F238E27FC236}">
                <a16:creationId xmlns:a16="http://schemas.microsoft.com/office/drawing/2014/main" id="{013FF299-11A2-1344-F947-E242A02EDED2}"/>
              </a:ext>
            </a:extLst>
          </p:cNvPr>
          <p:cNvCxnSpPr>
            <a:stCxn id="188" idx="1"/>
          </p:cNvCxnSpPr>
          <p:nvPr/>
        </p:nvCxnSpPr>
        <p:spPr>
          <a:xfrm flipH="1">
            <a:off x="3883650" y="3945313"/>
            <a:ext cx="1078594" cy="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EDEA6B9B-72B6-9DFF-CCC5-48B8C45992E0}"/>
              </a:ext>
            </a:extLst>
          </p:cNvPr>
          <p:cNvCxnSpPr>
            <a:stCxn id="180" idx="0"/>
            <a:endCxn id="188" idx="2"/>
          </p:cNvCxnSpPr>
          <p:nvPr/>
        </p:nvCxnSpPr>
        <p:spPr>
          <a:xfrm flipV="1">
            <a:off x="6670542" y="4256337"/>
            <a:ext cx="0" cy="162603"/>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8610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A821C643-8AA7-1F62-5D81-4BFA34C659CE}"/>
              </a:ext>
            </a:extLst>
          </p:cNvPr>
          <p:cNvSpPr/>
          <p:nvPr/>
        </p:nvSpPr>
        <p:spPr>
          <a:xfrm>
            <a:off x="1644501" y="669852"/>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Google Shape;517;p25">
            <a:extLst>
              <a:ext uri="{FF2B5EF4-FFF2-40B4-BE49-F238E27FC236}">
                <a16:creationId xmlns:a16="http://schemas.microsoft.com/office/drawing/2014/main" id="{397DDF47-36B7-1631-2044-F738B7DA8213}"/>
              </a:ext>
            </a:extLst>
          </p:cNvPr>
          <p:cNvSpPr/>
          <p:nvPr/>
        </p:nvSpPr>
        <p:spPr>
          <a:xfrm>
            <a:off x="184207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3" name="Google Shape;519;p25">
            <a:extLst>
              <a:ext uri="{FF2B5EF4-FFF2-40B4-BE49-F238E27FC236}">
                <a16:creationId xmlns:a16="http://schemas.microsoft.com/office/drawing/2014/main" id="{808B2374-8B6C-D7C5-5BCB-1BEA7974059C}"/>
              </a:ext>
            </a:extLst>
          </p:cNvPr>
          <p:cNvSpPr/>
          <p:nvPr/>
        </p:nvSpPr>
        <p:spPr>
          <a:xfrm>
            <a:off x="183588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4" name="Google Shape;520;p25">
            <a:extLst>
              <a:ext uri="{FF2B5EF4-FFF2-40B4-BE49-F238E27FC236}">
                <a16:creationId xmlns:a16="http://schemas.microsoft.com/office/drawing/2014/main" id="{C10B25F1-8D83-90AE-0C0D-3A4CF21EE987}"/>
              </a:ext>
            </a:extLst>
          </p:cNvPr>
          <p:cNvSpPr/>
          <p:nvPr/>
        </p:nvSpPr>
        <p:spPr>
          <a:xfrm>
            <a:off x="1835887" y="184672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2" name="Google Shape;517;p25">
            <a:extLst>
              <a:ext uri="{FF2B5EF4-FFF2-40B4-BE49-F238E27FC236}">
                <a16:creationId xmlns:a16="http://schemas.microsoft.com/office/drawing/2014/main" id="{F06B2FB3-41A4-FB0A-61A4-4C8A16F5FDD5}"/>
              </a:ext>
            </a:extLst>
          </p:cNvPr>
          <p:cNvSpPr/>
          <p:nvPr/>
        </p:nvSpPr>
        <p:spPr>
          <a:xfrm>
            <a:off x="2388064" y="89864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3" name="Google Shape;519;p25">
            <a:extLst>
              <a:ext uri="{FF2B5EF4-FFF2-40B4-BE49-F238E27FC236}">
                <a16:creationId xmlns:a16="http://schemas.microsoft.com/office/drawing/2014/main" id="{CA520BB7-DEA2-C2C5-9A7C-FC0762DE3561}"/>
              </a:ext>
            </a:extLst>
          </p:cNvPr>
          <p:cNvSpPr/>
          <p:nvPr/>
        </p:nvSpPr>
        <p:spPr>
          <a:xfrm>
            <a:off x="2381877" y="136980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24" name="Google Shape;520;p25">
            <a:extLst>
              <a:ext uri="{FF2B5EF4-FFF2-40B4-BE49-F238E27FC236}">
                <a16:creationId xmlns:a16="http://schemas.microsoft.com/office/drawing/2014/main" id="{0CC2135A-B07D-8516-7892-E0F10276EF6D}"/>
              </a:ext>
            </a:extLst>
          </p:cNvPr>
          <p:cNvSpPr/>
          <p:nvPr/>
        </p:nvSpPr>
        <p:spPr>
          <a:xfrm>
            <a:off x="2381877" y="183941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25" name="Google Shape;732;p27">
            <a:extLst>
              <a:ext uri="{FF2B5EF4-FFF2-40B4-BE49-F238E27FC236}">
                <a16:creationId xmlns:a16="http://schemas.microsoft.com/office/drawing/2014/main" id="{7899A682-18B0-72BB-6549-99CD2E872ABC}"/>
              </a:ext>
            </a:extLst>
          </p:cNvPr>
          <p:cNvCxnSpPr>
            <a:cxnSpLocks/>
          </p:cNvCxnSpPr>
          <p:nvPr/>
        </p:nvCxnSpPr>
        <p:spPr>
          <a:xfrm flipH="1">
            <a:off x="2884967" y="1587797"/>
            <a:ext cx="240407" cy="0"/>
          </a:xfrm>
          <a:prstGeom prst="straightConnector1">
            <a:avLst/>
          </a:prstGeom>
          <a:noFill/>
          <a:ln w="28575" cap="flat" cmpd="sng">
            <a:solidFill>
              <a:srgbClr val="595959"/>
            </a:solidFill>
            <a:prstDash val="dot"/>
            <a:round/>
            <a:headEnd type="none" w="med" len="med"/>
            <a:tailEnd type="none" w="med" len="med"/>
          </a:ln>
        </p:spPr>
      </p:cxnSp>
      <p:sp>
        <p:nvSpPr>
          <p:cNvPr id="28" name="Google Shape;517;p25">
            <a:extLst>
              <a:ext uri="{FF2B5EF4-FFF2-40B4-BE49-F238E27FC236}">
                <a16:creationId xmlns:a16="http://schemas.microsoft.com/office/drawing/2014/main" id="{6EB4BE68-417C-36AF-7A13-2199293439DC}"/>
              </a:ext>
            </a:extLst>
          </p:cNvPr>
          <p:cNvSpPr/>
          <p:nvPr/>
        </p:nvSpPr>
        <p:spPr>
          <a:xfrm>
            <a:off x="3237938" y="903313"/>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29" name="Google Shape;519;p25">
            <a:extLst>
              <a:ext uri="{FF2B5EF4-FFF2-40B4-BE49-F238E27FC236}">
                <a16:creationId xmlns:a16="http://schemas.microsoft.com/office/drawing/2014/main" id="{B2F74CE9-4A4A-5053-8BD6-76283683270B}"/>
              </a:ext>
            </a:extLst>
          </p:cNvPr>
          <p:cNvSpPr/>
          <p:nvPr/>
        </p:nvSpPr>
        <p:spPr>
          <a:xfrm>
            <a:off x="3231751" y="1374472"/>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30" name="Google Shape;520;p25">
            <a:extLst>
              <a:ext uri="{FF2B5EF4-FFF2-40B4-BE49-F238E27FC236}">
                <a16:creationId xmlns:a16="http://schemas.microsoft.com/office/drawing/2014/main" id="{9F695980-338D-1EBF-15ED-0E2971B4F760}"/>
              </a:ext>
            </a:extLst>
          </p:cNvPr>
          <p:cNvSpPr/>
          <p:nvPr/>
        </p:nvSpPr>
        <p:spPr>
          <a:xfrm>
            <a:off x="3231751" y="185139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4" name="Google Shape;509;p25">
            <a:extLst>
              <a:ext uri="{FF2B5EF4-FFF2-40B4-BE49-F238E27FC236}">
                <a16:creationId xmlns:a16="http://schemas.microsoft.com/office/drawing/2014/main" id="{707808D7-BE42-9A02-5D02-7C8D5FA05B6A}"/>
              </a:ext>
            </a:extLst>
          </p:cNvPr>
          <p:cNvSpPr txBox="1"/>
          <p:nvPr/>
        </p:nvSpPr>
        <p:spPr>
          <a:xfrm>
            <a:off x="757173" y="875806"/>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55" name="Google Shape;509;p25">
            <a:extLst>
              <a:ext uri="{FF2B5EF4-FFF2-40B4-BE49-F238E27FC236}">
                <a16:creationId xmlns:a16="http://schemas.microsoft.com/office/drawing/2014/main" id="{E52D0647-DF89-7FC6-6575-03388F9131C7}"/>
              </a:ext>
            </a:extLst>
          </p:cNvPr>
          <p:cNvSpPr txBox="1"/>
          <p:nvPr/>
        </p:nvSpPr>
        <p:spPr>
          <a:xfrm>
            <a:off x="757173" y="1363985"/>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56" name="Google Shape;509;p25">
            <a:extLst>
              <a:ext uri="{FF2B5EF4-FFF2-40B4-BE49-F238E27FC236}">
                <a16:creationId xmlns:a16="http://schemas.microsoft.com/office/drawing/2014/main" id="{25431F74-2C12-47DA-8F89-4FABA8951B43}"/>
              </a:ext>
            </a:extLst>
          </p:cNvPr>
          <p:cNvSpPr txBox="1"/>
          <p:nvPr/>
        </p:nvSpPr>
        <p:spPr>
          <a:xfrm>
            <a:off x="750986" y="1824338"/>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58" name="直接箭头连接符 57">
            <a:extLst>
              <a:ext uri="{FF2B5EF4-FFF2-40B4-BE49-F238E27FC236}">
                <a16:creationId xmlns:a16="http://schemas.microsoft.com/office/drawing/2014/main" id="{F66A2B08-8AAC-414B-2880-0E05EC4672BA}"/>
              </a:ext>
            </a:extLst>
          </p:cNvPr>
          <p:cNvCxnSpPr>
            <a:stCxn id="54" idx="3"/>
            <a:endCxn id="12" idx="2"/>
          </p:cNvCxnSpPr>
          <p:nvPr/>
        </p:nvCxnSpPr>
        <p:spPr>
          <a:xfrm flipV="1">
            <a:off x="1131659" y="1050173"/>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404297D-A086-37AC-1B98-935E656DA7D1}"/>
              </a:ext>
            </a:extLst>
          </p:cNvPr>
          <p:cNvCxnSpPr>
            <a:stCxn id="55" idx="3"/>
            <a:endCxn id="12" idx="2"/>
          </p:cNvCxnSpPr>
          <p:nvPr/>
        </p:nvCxnSpPr>
        <p:spPr>
          <a:xfrm flipV="1">
            <a:off x="1131659" y="1050173"/>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2AD56CE-0E40-7DA3-10A8-8C0EBCB5AB6A}"/>
              </a:ext>
            </a:extLst>
          </p:cNvPr>
          <p:cNvCxnSpPr>
            <a:stCxn id="56" idx="3"/>
            <a:endCxn id="12" idx="2"/>
          </p:cNvCxnSpPr>
          <p:nvPr/>
        </p:nvCxnSpPr>
        <p:spPr>
          <a:xfrm flipV="1">
            <a:off x="1125472" y="1050173"/>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79E65F1-5780-01F0-DA19-00B7BEDD6082}"/>
              </a:ext>
            </a:extLst>
          </p:cNvPr>
          <p:cNvCxnSpPr>
            <a:stCxn id="55" idx="3"/>
            <a:endCxn id="13" idx="2"/>
          </p:cNvCxnSpPr>
          <p:nvPr/>
        </p:nvCxnSpPr>
        <p:spPr>
          <a:xfrm flipV="1">
            <a:off x="1131659" y="1521332"/>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FC831105-581F-FDA7-D0FD-241325427648}"/>
              </a:ext>
            </a:extLst>
          </p:cNvPr>
          <p:cNvCxnSpPr>
            <a:stCxn id="54" idx="3"/>
            <a:endCxn id="13" idx="2"/>
          </p:cNvCxnSpPr>
          <p:nvPr/>
        </p:nvCxnSpPr>
        <p:spPr>
          <a:xfrm>
            <a:off x="1131659" y="1060979"/>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46C790E-5A4A-9A0D-7570-0EDD9C4A51F4}"/>
              </a:ext>
            </a:extLst>
          </p:cNvPr>
          <p:cNvCxnSpPr>
            <a:stCxn id="54" idx="3"/>
            <a:endCxn id="14" idx="2"/>
          </p:cNvCxnSpPr>
          <p:nvPr/>
        </p:nvCxnSpPr>
        <p:spPr>
          <a:xfrm>
            <a:off x="1131659" y="1060979"/>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994534F-2D5D-B661-DD9C-8D3B72AA0465}"/>
              </a:ext>
            </a:extLst>
          </p:cNvPr>
          <p:cNvCxnSpPr>
            <a:stCxn id="55" idx="3"/>
            <a:endCxn id="14" idx="2"/>
          </p:cNvCxnSpPr>
          <p:nvPr/>
        </p:nvCxnSpPr>
        <p:spPr>
          <a:xfrm>
            <a:off x="1131659" y="1549158"/>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1F6D764-A11D-A378-D3CE-713641E5E3EA}"/>
              </a:ext>
            </a:extLst>
          </p:cNvPr>
          <p:cNvCxnSpPr>
            <a:stCxn id="56" idx="3"/>
            <a:endCxn id="14" idx="2"/>
          </p:cNvCxnSpPr>
          <p:nvPr/>
        </p:nvCxnSpPr>
        <p:spPr>
          <a:xfrm flipV="1">
            <a:off x="1125472" y="1998250"/>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B6AB191F-7F34-C779-0965-9C78F458CEFD}"/>
              </a:ext>
            </a:extLst>
          </p:cNvPr>
          <p:cNvCxnSpPr>
            <a:stCxn id="12" idx="6"/>
            <a:endCxn id="22" idx="2"/>
          </p:cNvCxnSpPr>
          <p:nvPr/>
        </p:nvCxnSpPr>
        <p:spPr>
          <a:xfrm>
            <a:off x="2137859" y="1050173"/>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DCB8D46-2135-A69A-6A0D-2A0149834867}"/>
              </a:ext>
            </a:extLst>
          </p:cNvPr>
          <p:cNvCxnSpPr>
            <a:stCxn id="13" idx="6"/>
            <a:endCxn id="23" idx="2"/>
          </p:cNvCxnSpPr>
          <p:nvPr/>
        </p:nvCxnSpPr>
        <p:spPr>
          <a:xfrm>
            <a:off x="2131672" y="1521332"/>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9A08639-E3DC-F618-3FF8-078C4B9B72AA}"/>
              </a:ext>
            </a:extLst>
          </p:cNvPr>
          <p:cNvCxnSpPr>
            <a:stCxn id="14" idx="6"/>
            <a:endCxn id="24" idx="2"/>
          </p:cNvCxnSpPr>
          <p:nvPr/>
        </p:nvCxnSpPr>
        <p:spPr>
          <a:xfrm flipV="1">
            <a:off x="2131672" y="1990936"/>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A6E836CA-9784-42DD-2F15-93F1D3F65A7E}"/>
              </a:ext>
            </a:extLst>
          </p:cNvPr>
          <p:cNvCxnSpPr>
            <a:endCxn id="23" idx="2"/>
          </p:cNvCxnSpPr>
          <p:nvPr/>
        </p:nvCxnSpPr>
        <p:spPr>
          <a:xfrm>
            <a:off x="2131672" y="1051729"/>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4F1FE808-DCE0-B933-24A0-0B215BEAE8C6}"/>
              </a:ext>
            </a:extLst>
          </p:cNvPr>
          <p:cNvCxnSpPr>
            <a:stCxn id="12" idx="6"/>
            <a:endCxn id="24" idx="2"/>
          </p:cNvCxnSpPr>
          <p:nvPr/>
        </p:nvCxnSpPr>
        <p:spPr>
          <a:xfrm>
            <a:off x="2137859" y="1050173"/>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A60B6DD-4312-7C62-F546-B28DF092D1B1}"/>
              </a:ext>
            </a:extLst>
          </p:cNvPr>
          <p:cNvCxnSpPr>
            <a:stCxn id="13" idx="6"/>
          </p:cNvCxnSpPr>
          <p:nvPr/>
        </p:nvCxnSpPr>
        <p:spPr>
          <a:xfrm flipV="1">
            <a:off x="2131672" y="1055576"/>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C0000200-A4EF-66B8-B39C-41782FBC6412}"/>
              </a:ext>
            </a:extLst>
          </p:cNvPr>
          <p:cNvCxnSpPr>
            <a:stCxn id="13" idx="6"/>
          </p:cNvCxnSpPr>
          <p:nvPr/>
        </p:nvCxnSpPr>
        <p:spPr>
          <a:xfrm>
            <a:off x="2131672" y="1521332"/>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142C7BF-406E-4D88-677C-738FB1E7C6B0}"/>
              </a:ext>
            </a:extLst>
          </p:cNvPr>
          <p:cNvCxnSpPr/>
          <p:nvPr/>
        </p:nvCxnSpPr>
        <p:spPr>
          <a:xfrm flipV="1">
            <a:off x="2141447" y="1073322"/>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5DBA416-715A-B1EB-E050-15E553B4A724}"/>
              </a:ext>
            </a:extLst>
          </p:cNvPr>
          <p:cNvCxnSpPr/>
          <p:nvPr/>
        </p:nvCxnSpPr>
        <p:spPr>
          <a:xfrm flipV="1">
            <a:off x="2160276" y="1521331"/>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AA1C8CA-168A-CFF0-E3DB-D896E2BF76A3}"/>
              </a:ext>
            </a:extLst>
          </p:cNvPr>
          <p:cNvCxnSpPr>
            <a:cxnSpLocks/>
            <a:stCxn id="22" idx="6"/>
            <a:endCxn id="30" idx="2"/>
          </p:cNvCxnSpPr>
          <p:nvPr/>
        </p:nvCxnSpPr>
        <p:spPr>
          <a:xfrm>
            <a:off x="2683849" y="1050173"/>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F2BEB297-79C0-AC2C-20D7-3484E3B1F85B}"/>
              </a:ext>
            </a:extLst>
          </p:cNvPr>
          <p:cNvCxnSpPr>
            <a:stCxn id="24" idx="6"/>
          </p:cNvCxnSpPr>
          <p:nvPr/>
        </p:nvCxnSpPr>
        <p:spPr>
          <a:xfrm flipV="1">
            <a:off x="2677662" y="1073322"/>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01C185D-8F0B-8B5C-984A-BC46EEE35350}"/>
              </a:ext>
            </a:extLst>
          </p:cNvPr>
          <p:cNvCxnSpPr>
            <a:endCxn id="28" idx="2"/>
          </p:cNvCxnSpPr>
          <p:nvPr/>
        </p:nvCxnSpPr>
        <p:spPr>
          <a:xfrm flipV="1">
            <a:off x="2712722" y="1054839"/>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E0FFCE1-2680-BCBA-9C38-75F93B07D868}"/>
              </a:ext>
            </a:extLst>
          </p:cNvPr>
          <p:cNvCxnSpPr>
            <a:stCxn id="23" idx="6"/>
            <a:endCxn id="29" idx="2"/>
          </p:cNvCxnSpPr>
          <p:nvPr/>
        </p:nvCxnSpPr>
        <p:spPr>
          <a:xfrm>
            <a:off x="2677662" y="1521332"/>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2104B9D-02AC-1D7E-DF2B-466967AD167D}"/>
              </a:ext>
            </a:extLst>
          </p:cNvPr>
          <p:cNvCxnSpPr>
            <a:stCxn id="24" idx="6"/>
            <a:endCxn id="30" idx="2"/>
          </p:cNvCxnSpPr>
          <p:nvPr/>
        </p:nvCxnSpPr>
        <p:spPr>
          <a:xfrm>
            <a:off x="2677662" y="1990936"/>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03083198-B9CB-31C4-3DB3-9494966BAE04}"/>
              </a:ext>
            </a:extLst>
          </p:cNvPr>
          <p:cNvCxnSpPr>
            <a:endCxn id="29" idx="2"/>
          </p:cNvCxnSpPr>
          <p:nvPr/>
        </p:nvCxnSpPr>
        <p:spPr>
          <a:xfrm flipV="1">
            <a:off x="2677662" y="1525998"/>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ED21958-6675-FA98-0C83-5CD39183C2CD}"/>
              </a:ext>
            </a:extLst>
          </p:cNvPr>
          <p:cNvCxnSpPr>
            <a:endCxn id="28" idx="2"/>
          </p:cNvCxnSpPr>
          <p:nvPr/>
        </p:nvCxnSpPr>
        <p:spPr>
          <a:xfrm flipV="1">
            <a:off x="2712722" y="1054839"/>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AF36BB4A-667A-A599-7491-D5B8EF11EE79}"/>
              </a:ext>
            </a:extLst>
          </p:cNvPr>
          <p:cNvCxnSpPr>
            <a:endCxn id="29" idx="3"/>
          </p:cNvCxnSpPr>
          <p:nvPr/>
        </p:nvCxnSpPr>
        <p:spPr>
          <a:xfrm>
            <a:off x="2690304" y="1082033"/>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D2A404D2-4A95-E644-C43B-DA1FFBEAF6F1}"/>
              </a:ext>
            </a:extLst>
          </p:cNvPr>
          <p:cNvCxnSpPr>
            <a:stCxn id="23" idx="6"/>
          </p:cNvCxnSpPr>
          <p:nvPr/>
        </p:nvCxnSpPr>
        <p:spPr>
          <a:xfrm>
            <a:off x="2677662" y="1521332"/>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642440A4-F911-DDCF-C40B-214059F9B5DC}"/>
              </a:ext>
            </a:extLst>
          </p:cNvPr>
          <p:cNvSpPr/>
          <p:nvPr/>
        </p:nvSpPr>
        <p:spPr>
          <a:xfrm>
            <a:off x="2764465" y="1050172"/>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4" name="Google Shape;509;p25">
                <a:extLst>
                  <a:ext uri="{FF2B5EF4-FFF2-40B4-BE49-F238E27FC236}">
                    <a16:creationId xmlns:a16="http://schemas.microsoft.com/office/drawing/2014/main" id="{39D4CBC1-2EAD-9A18-BCB8-49C576D31A8F}"/>
                  </a:ext>
                </a:extLst>
              </p:cNvPr>
              <p:cNvSpPr txBox="1"/>
              <p:nvPr/>
            </p:nvSpPr>
            <p:spPr>
              <a:xfrm>
                <a:off x="4097079" y="1344441"/>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𝟏</m:t>
                          </m:r>
                        </m:sub>
                      </m:sSub>
                    </m:oMath>
                  </m:oMathPara>
                </a14:m>
                <a:endParaRPr sz="1200" b="1" dirty="0">
                  <a:latin typeface="Consolas"/>
                  <a:ea typeface="Consolas"/>
                  <a:cs typeface="Consolas"/>
                  <a:sym typeface="Consolas"/>
                </a:endParaRPr>
              </a:p>
            </p:txBody>
          </p:sp>
        </mc:Choice>
        <mc:Fallback xmlns="">
          <p:sp>
            <p:nvSpPr>
              <p:cNvPr id="114" name="Google Shape;509;p25">
                <a:extLst>
                  <a:ext uri="{FF2B5EF4-FFF2-40B4-BE49-F238E27FC236}">
                    <a16:creationId xmlns:a16="http://schemas.microsoft.com/office/drawing/2014/main" id="{39D4CBC1-2EAD-9A18-BCB8-49C576D31A8F}"/>
                  </a:ext>
                </a:extLst>
              </p:cNvPr>
              <p:cNvSpPr txBox="1">
                <a:spLocks noRot="1" noChangeAspect="1" noMove="1" noResize="1" noEditPoints="1" noAdjustHandles="1" noChangeArrowheads="1" noChangeShapeType="1" noTextEdit="1"/>
              </p:cNvSpPr>
              <p:nvPr/>
            </p:nvSpPr>
            <p:spPr>
              <a:xfrm>
                <a:off x="4097079" y="1344441"/>
                <a:ext cx="382771" cy="389890"/>
              </a:xfrm>
              <a:prstGeom prst="rect">
                <a:avLst/>
              </a:prstGeom>
              <a:blipFill>
                <a:blip r:embed="rId2"/>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p:sp>
        <p:nvSpPr>
          <p:cNvPr id="115" name="矩形: 圆角 114">
            <a:extLst>
              <a:ext uri="{FF2B5EF4-FFF2-40B4-BE49-F238E27FC236}">
                <a16:creationId xmlns:a16="http://schemas.microsoft.com/office/drawing/2014/main" id="{A9EA849A-B436-805B-DBA1-282B8F74CB1E}"/>
              </a:ext>
            </a:extLst>
          </p:cNvPr>
          <p:cNvSpPr/>
          <p:nvPr/>
        </p:nvSpPr>
        <p:spPr>
          <a:xfrm>
            <a:off x="1644500" y="2768896"/>
            <a:ext cx="2041451" cy="1704753"/>
          </a:xfrm>
          <a:prstGeom prst="roundRect">
            <a:avLst/>
          </a:prstGeom>
          <a:solidFill>
            <a:schemeClr val="tx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Google Shape;517;p25">
            <a:extLst>
              <a:ext uri="{FF2B5EF4-FFF2-40B4-BE49-F238E27FC236}">
                <a16:creationId xmlns:a16="http://schemas.microsoft.com/office/drawing/2014/main" id="{01154AC0-4A8B-0B80-BF24-CB8D9EB4999B}"/>
              </a:ext>
            </a:extLst>
          </p:cNvPr>
          <p:cNvSpPr/>
          <p:nvPr/>
        </p:nvSpPr>
        <p:spPr>
          <a:xfrm>
            <a:off x="184207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17" name="Google Shape;519;p25">
            <a:extLst>
              <a:ext uri="{FF2B5EF4-FFF2-40B4-BE49-F238E27FC236}">
                <a16:creationId xmlns:a16="http://schemas.microsoft.com/office/drawing/2014/main" id="{D4D336B9-1FC1-11A2-C59A-7482F260599A}"/>
              </a:ext>
            </a:extLst>
          </p:cNvPr>
          <p:cNvSpPr/>
          <p:nvPr/>
        </p:nvSpPr>
        <p:spPr>
          <a:xfrm>
            <a:off x="183588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8" name="Google Shape;520;p25">
            <a:extLst>
              <a:ext uri="{FF2B5EF4-FFF2-40B4-BE49-F238E27FC236}">
                <a16:creationId xmlns:a16="http://schemas.microsoft.com/office/drawing/2014/main" id="{BF31FB90-6390-9452-F7CF-66A4720E3D8A}"/>
              </a:ext>
            </a:extLst>
          </p:cNvPr>
          <p:cNvSpPr/>
          <p:nvPr/>
        </p:nvSpPr>
        <p:spPr>
          <a:xfrm>
            <a:off x="1835886" y="3945768"/>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19" name="Google Shape;517;p25">
            <a:extLst>
              <a:ext uri="{FF2B5EF4-FFF2-40B4-BE49-F238E27FC236}">
                <a16:creationId xmlns:a16="http://schemas.microsoft.com/office/drawing/2014/main" id="{FDF757EE-CD59-E0AA-D053-38D03735E82B}"/>
              </a:ext>
            </a:extLst>
          </p:cNvPr>
          <p:cNvSpPr/>
          <p:nvPr/>
        </p:nvSpPr>
        <p:spPr>
          <a:xfrm>
            <a:off x="2388063" y="2997691"/>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0" name="Google Shape;519;p25">
            <a:extLst>
              <a:ext uri="{FF2B5EF4-FFF2-40B4-BE49-F238E27FC236}">
                <a16:creationId xmlns:a16="http://schemas.microsoft.com/office/drawing/2014/main" id="{FB0EB864-FBD9-F4DA-37E5-282812939617}"/>
              </a:ext>
            </a:extLst>
          </p:cNvPr>
          <p:cNvSpPr/>
          <p:nvPr/>
        </p:nvSpPr>
        <p:spPr>
          <a:xfrm>
            <a:off x="2381876" y="3468850"/>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1" name="Google Shape;520;p25">
            <a:extLst>
              <a:ext uri="{FF2B5EF4-FFF2-40B4-BE49-F238E27FC236}">
                <a16:creationId xmlns:a16="http://schemas.microsoft.com/office/drawing/2014/main" id="{B1824B83-6695-82FD-A415-1B92956FBCBF}"/>
              </a:ext>
            </a:extLst>
          </p:cNvPr>
          <p:cNvSpPr/>
          <p:nvPr/>
        </p:nvSpPr>
        <p:spPr>
          <a:xfrm>
            <a:off x="2381876" y="393845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cxnSp>
        <p:nvCxnSpPr>
          <p:cNvPr id="122" name="Google Shape;732;p27">
            <a:extLst>
              <a:ext uri="{FF2B5EF4-FFF2-40B4-BE49-F238E27FC236}">
                <a16:creationId xmlns:a16="http://schemas.microsoft.com/office/drawing/2014/main" id="{B4151827-2604-AEEB-A8FB-6DEB453C21BB}"/>
              </a:ext>
            </a:extLst>
          </p:cNvPr>
          <p:cNvCxnSpPr>
            <a:cxnSpLocks/>
          </p:cNvCxnSpPr>
          <p:nvPr/>
        </p:nvCxnSpPr>
        <p:spPr>
          <a:xfrm flipH="1">
            <a:off x="2884966" y="3686841"/>
            <a:ext cx="240407" cy="0"/>
          </a:xfrm>
          <a:prstGeom prst="straightConnector1">
            <a:avLst/>
          </a:prstGeom>
          <a:noFill/>
          <a:ln w="28575" cap="flat" cmpd="sng">
            <a:solidFill>
              <a:srgbClr val="595959"/>
            </a:solidFill>
            <a:prstDash val="dot"/>
            <a:round/>
            <a:headEnd type="none" w="med" len="med"/>
            <a:tailEnd type="none" w="med" len="med"/>
          </a:ln>
        </p:spPr>
      </p:cxnSp>
      <p:sp>
        <p:nvSpPr>
          <p:cNvPr id="123" name="Google Shape;517;p25">
            <a:extLst>
              <a:ext uri="{FF2B5EF4-FFF2-40B4-BE49-F238E27FC236}">
                <a16:creationId xmlns:a16="http://schemas.microsoft.com/office/drawing/2014/main" id="{644BC75F-2FE9-DE57-19C0-49DDA2C910A7}"/>
              </a:ext>
            </a:extLst>
          </p:cNvPr>
          <p:cNvSpPr/>
          <p:nvPr/>
        </p:nvSpPr>
        <p:spPr>
          <a:xfrm>
            <a:off x="3237937" y="3002357"/>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124" name="Google Shape;519;p25">
            <a:extLst>
              <a:ext uri="{FF2B5EF4-FFF2-40B4-BE49-F238E27FC236}">
                <a16:creationId xmlns:a16="http://schemas.microsoft.com/office/drawing/2014/main" id="{2515F2BD-2A58-9881-7A49-63EA62D82306}"/>
              </a:ext>
            </a:extLst>
          </p:cNvPr>
          <p:cNvSpPr/>
          <p:nvPr/>
        </p:nvSpPr>
        <p:spPr>
          <a:xfrm>
            <a:off x="3231750" y="3473516"/>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5" name="Google Shape;520;p25">
            <a:extLst>
              <a:ext uri="{FF2B5EF4-FFF2-40B4-BE49-F238E27FC236}">
                <a16:creationId xmlns:a16="http://schemas.microsoft.com/office/drawing/2014/main" id="{1F56A6D2-B936-6E85-4F3F-4EEE873868C3}"/>
              </a:ext>
            </a:extLst>
          </p:cNvPr>
          <p:cNvSpPr/>
          <p:nvPr/>
        </p:nvSpPr>
        <p:spPr>
          <a:xfrm>
            <a:off x="3231750" y="3950434"/>
            <a:ext cx="295785" cy="303051"/>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126" name="Google Shape;509;p25">
            <a:extLst>
              <a:ext uri="{FF2B5EF4-FFF2-40B4-BE49-F238E27FC236}">
                <a16:creationId xmlns:a16="http://schemas.microsoft.com/office/drawing/2014/main" id="{412EEB9F-E009-E426-0DCE-A963F224C7BC}"/>
              </a:ext>
            </a:extLst>
          </p:cNvPr>
          <p:cNvSpPr txBox="1"/>
          <p:nvPr/>
        </p:nvSpPr>
        <p:spPr>
          <a:xfrm>
            <a:off x="757172" y="2974850"/>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X</a:t>
            </a:r>
            <a:endParaRPr sz="1200" b="1" dirty="0">
              <a:latin typeface="Consolas"/>
              <a:ea typeface="Consolas"/>
              <a:cs typeface="Consolas"/>
              <a:sym typeface="Consolas"/>
            </a:endParaRPr>
          </a:p>
        </p:txBody>
      </p:sp>
      <p:sp>
        <p:nvSpPr>
          <p:cNvPr id="127" name="Google Shape;509;p25">
            <a:extLst>
              <a:ext uri="{FF2B5EF4-FFF2-40B4-BE49-F238E27FC236}">
                <a16:creationId xmlns:a16="http://schemas.microsoft.com/office/drawing/2014/main" id="{294D7FFB-87DA-B7B2-5721-8502BA4AF86F}"/>
              </a:ext>
            </a:extLst>
          </p:cNvPr>
          <p:cNvSpPr txBox="1"/>
          <p:nvPr/>
        </p:nvSpPr>
        <p:spPr>
          <a:xfrm>
            <a:off x="757172" y="3463029"/>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Y</a:t>
            </a:r>
          </a:p>
        </p:txBody>
      </p:sp>
      <p:sp>
        <p:nvSpPr>
          <p:cNvPr id="128" name="Google Shape;509;p25">
            <a:extLst>
              <a:ext uri="{FF2B5EF4-FFF2-40B4-BE49-F238E27FC236}">
                <a16:creationId xmlns:a16="http://schemas.microsoft.com/office/drawing/2014/main" id="{B1D88FBA-5218-6B01-5C64-481629B390B3}"/>
              </a:ext>
            </a:extLst>
          </p:cNvPr>
          <p:cNvSpPr txBox="1"/>
          <p:nvPr/>
        </p:nvSpPr>
        <p:spPr>
          <a:xfrm>
            <a:off x="750985" y="3923382"/>
            <a:ext cx="374486" cy="370346"/>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Consolas"/>
                <a:ea typeface="Consolas"/>
                <a:cs typeface="Consolas"/>
                <a:sym typeface="Consolas"/>
              </a:rPr>
              <a:t>t</a:t>
            </a:r>
            <a:endParaRPr sz="1200" b="1" dirty="0">
              <a:latin typeface="Consolas"/>
              <a:ea typeface="Consolas"/>
              <a:cs typeface="Consolas"/>
              <a:sym typeface="Consolas"/>
            </a:endParaRPr>
          </a:p>
        </p:txBody>
      </p:sp>
      <p:cxnSp>
        <p:nvCxnSpPr>
          <p:cNvPr id="129" name="直接箭头连接符 128">
            <a:extLst>
              <a:ext uri="{FF2B5EF4-FFF2-40B4-BE49-F238E27FC236}">
                <a16:creationId xmlns:a16="http://schemas.microsoft.com/office/drawing/2014/main" id="{DA4A483D-086F-5109-F180-60CD9322B3AF}"/>
              </a:ext>
            </a:extLst>
          </p:cNvPr>
          <p:cNvCxnSpPr>
            <a:stCxn id="126" idx="3"/>
            <a:endCxn id="116" idx="2"/>
          </p:cNvCxnSpPr>
          <p:nvPr/>
        </p:nvCxnSpPr>
        <p:spPr>
          <a:xfrm flipV="1">
            <a:off x="1131658" y="3149217"/>
            <a:ext cx="710415" cy="1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1F378CBF-0B49-7452-B18E-8ACD242C88A9}"/>
              </a:ext>
            </a:extLst>
          </p:cNvPr>
          <p:cNvCxnSpPr>
            <a:stCxn id="127" idx="3"/>
            <a:endCxn id="116" idx="2"/>
          </p:cNvCxnSpPr>
          <p:nvPr/>
        </p:nvCxnSpPr>
        <p:spPr>
          <a:xfrm flipV="1">
            <a:off x="1131658" y="3149217"/>
            <a:ext cx="710415" cy="49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81FA0C8-F4C5-4B4D-549C-FB2600C1E68D}"/>
              </a:ext>
            </a:extLst>
          </p:cNvPr>
          <p:cNvCxnSpPr>
            <a:stCxn id="128" idx="3"/>
            <a:endCxn id="116" idx="2"/>
          </p:cNvCxnSpPr>
          <p:nvPr/>
        </p:nvCxnSpPr>
        <p:spPr>
          <a:xfrm flipV="1">
            <a:off x="1125471" y="3149217"/>
            <a:ext cx="716602"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05676A00-29CF-79FB-D9A3-CA7A4B68C887}"/>
              </a:ext>
            </a:extLst>
          </p:cNvPr>
          <p:cNvCxnSpPr>
            <a:stCxn id="127" idx="3"/>
            <a:endCxn id="117" idx="2"/>
          </p:cNvCxnSpPr>
          <p:nvPr/>
        </p:nvCxnSpPr>
        <p:spPr>
          <a:xfrm flipV="1">
            <a:off x="1131658" y="3620376"/>
            <a:ext cx="704228" cy="2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FCF26D0-35BA-AD39-79D9-46153689C32D}"/>
              </a:ext>
            </a:extLst>
          </p:cNvPr>
          <p:cNvCxnSpPr>
            <a:stCxn id="126" idx="3"/>
            <a:endCxn id="117" idx="2"/>
          </p:cNvCxnSpPr>
          <p:nvPr/>
        </p:nvCxnSpPr>
        <p:spPr>
          <a:xfrm>
            <a:off x="1131658" y="3160023"/>
            <a:ext cx="704228" cy="4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68CC3098-5943-689A-D4C2-10B2C4B68DEE}"/>
              </a:ext>
            </a:extLst>
          </p:cNvPr>
          <p:cNvCxnSpPr>
            <a:stCxn id="126" idx="3"/>
            <a:endCxn id="118" idx="2"/>
          </p:cNvCxnSpPr>
          <p:nvPr/>
        </p:nvCxnSpPr>
        <p:spPr>
          <a:xfrm>
            <a:off x="1131658" y="3160023"/>
            <a:ext cx="704228" cy="93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CC5ACC57-C263-155F-AB44-7C99FCAC3DAC}"/>
              </a:ext>
            </a:extLst>
          </p:cNvPr>
          <p:cNvCxnSpPr>
            <a:stCxn id="127" idx="3"/>
            <a:endCxn id="118" idx="2"/>
          </p:cNvCxnSpPr>
          <p:nvPr/>
        </p:nvCxnSpPr>
        <p:spPr>
          <a:xfrm>
            <a:off x="1131658" y="3648202"/>
            <a:ext cx="704228" cy="44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EB753C08-C3D3-C2EB-AF03-718334733F09}"/>
              </a:ext>
            </a:extLst>
          </p:cNvPr>
          <p:cNvCxnSpPr>
            <a:stCxn id="128" idx="3"/>
            <a:endCxn id="118" idx="2"/>
          </p:cNvCxnSpPr>
          <p:nvPr/>
        </p:nvCxnSpPr>
        <p:spPr>
          <a:xfrm flipV="1">
            <a:off x="1125471" y="4097294"/>
            <a:ext cx="710415" cy="11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F8F2513-B5AF-E051-E2A9-FD5ADAF19DEA}"/>
              </a:ext>
            </a:extLst>
          </p:cNvPr>
          <p:cNvCxnSpPr>
            <a:stCxn id="116" idx="6"/>
            <a:endCxn id="119" idx="2"/>
          </p:cNvCxnSpPr>
          <p:nvPr/>
        </p:nvCxnSpPr>
        <p:spPr>
          <a:xfrm>
            <a:off x="2137858" y="3149217"/>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36E789-5C57-688C-C99D-44845939F11A}"/>
              </a:ext>
            </a:extLst>
          </p:cNvPr>
          <p:cNvCxnSpPr>
            <a:stCxn id="117" idx="6"/>
            <a:endCxn id="120" idx="2"/>
          </p:cNvCxnSpPr>
          <p:nvPr/>
        </p:nvCxnSpPr>
        <p:spPr>
          <a:xfrm>
            <a:off x="2131671" y="3620376"/>
            <a:ext cx="250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2F51DD86-58E6-4AD5-EBCA-7BD9C3DA66C1}"/>
              </a:ext>
            </a:extLst>
          </p:cNvPr>
          <p:cNvCxnSpPr>
            <a:stCxn id="118" idx="6"/>
            <a:endCxn id="121" idx="2"/>
          </p:cNvCxnSpPr>
          <p:nvPr/>
        </p:nvCxnSpPr>
        <p:spPr>
          <a:xfrm flipV="1">
            <a:off x="2131671" y="4089980"/>
            <a:ext cx="250205" cy="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86852F64-3E03-3312-661A-1A652BD03A63}"/>
              </a:ext>
            </a:extLst>
          </p:cNvPr>
          <p:cNvCxnSpPr>
            <a:endCxn id="120" idx="2"/>
          </p:cNvCxnSpPr>
          <p:nvPr/>
        </p:nvCxnSpPr>
        <p:spPr>
          <a:xfrm>
            <a:off x="2131671" y="3150773"/>
            <a:ext cx="250205" cy="48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7A2A600C-ED82-0F30-95F6-29CB5CFD3949}"/>
              </a:ext>
            </a:extLst>
          </p:cNvPr>
          <p:cNvCxnSpPr>
            <a:stCxn id="116" idx="6"/>
            <a:endCxn id="121" idx="2"/>
          </p:cNvCxnSpPr>
          <p:nvPr/>
        </p:nvCxnSpPr>
        <p:spPr>
          <a:xfrm>
            <a:off x="2137858" y="3149217"/>
            <a:ext cx="244018" cy="95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F01318EA-1AA0-56D1-5FF8-DDB2D8B37064}"/>
              </a:ext>
            </a:extLst>
          </p:cNvPr>
          <p:cNvCxnSpPr>
            <a:stCxn id="117" idx="6"/>
          </p:cNvCxnSpPr>
          <p:nvPr/>
        </p:nvCxnSpPr>
        <p:spPr>
          <a:xfrm flipV="1">
            <a:off x="2131671" y="3154620"/>
            <a:ext cx="240430" cy="46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45C5F10D-F1D1-DB70-3CE0-060BD148C9F5}"/>
              </a:ext>
            </a:extLst>
          </p:cNvPr>
          <p:cNvCxnSpPr>
            <a:stCxn id="117" idx="6"/>
          </p:cNvCxnSpPr>
          <p:nvPr/>
        </p:nvCxnSpPr>
        <p:spPr>
          <a:xfrm>
            <a:off x="2131671" y="3620376"/>
            <a:ext cx="223244" cy="481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3A1C0E7E-4FCB-CB72-ED7B-D94336837A9B}"/>
              </a:ext>
            </a:extLst>
          </p:cNvPr>
          <p:cNvCxnSpPr/>
          <p:nvPr/>
        </p:nvCxnSpPr>
        <p:spPr>
          <a:xfrm flipV="1">
            <a:off x="2141446" y="3172366"/>
            <a:ext cx="213469"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14158FDA-6934-80B7-3123-71D15223A287}"/>
              </a:ext>
            </a:extLst>
          </p:cNvPr>
          <p:cNvCxnSpPr/>
          <p:nvPr/>
        </p:nvCxnSpPr>
        <p:spPr>
          <a:xfrm flipV="1">
            <a:off x="2160275" y="3620375"/>
            <a:ext cx="215414" cy="5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95B5E69-E406-DA20-9139-6D33BB2F98B5}"/>
              </a:ext>
            </a:extLst>
          </p:cNvPr>
          <p:cNvCxnSpPr>
            <a:cxnSpLocks/>
            <a:stCxn id="119" idx="6"/>
            <a:endCxn id="125" idx="2"/>
          </p:cNvCxnSpPr>
          <p:nvPr/>
        </p:nvCxnSpPr>
        <p:spPr>
          <a:xfrm>
            <a:off x="2683848" y="3149217"/>
            <a:ext cx="547902" cy="952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F07D1525-3455-0B10-F3BB-B00603B990C3}"/>
              </a:ext>
            </a:extLst>
          </p:cNvPr>
          <p:cNvCxnSpPr>
            <a:stCxn id="121" idx="6"/>
          </p:cNvCxnSpPr>
          <p:nvPr/>
        </p:nvCxnSpPr>
        <p:spPr>
          <a:xfrm flipV="1">
            <a:off x="2677661" y="3172366"/>
            <a:ext cx="544314" cy="91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95F61E47-7A68-D168-6F70-6F38D480A3C2}"/>
              </a:ext>
            </a:extLst>
          </p:cNvPr>
          <p:cNvCxnSpPr>
            <a:endCxn id="123" idx="2"/>
          </p:cNvCxnSpPr>
          <p:nvPr/>
        </p:nvCxnSpPr>
        <p:spPr>
          <a:xfrm flipV="1">
            <a:off x="2712721" y="3153883"/>
            <a:ext cx="525216" cy="1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B971A7-BB18-DD91-0A94-059D17DFC6A0}"/>
              </a:ext>
            </a:extLst>
          </p:cNvPr>
          <p:cNvCxnSpPr>
            <a:stCxn id="120" idx="6"/>
            <a:endCxn id="124" idx="2"/>
          </p:cNvCxnSpPr>
          <p:nvPr/>
        </p:nvCxnSpPr>
        <p:spPr>
          <a:xfrm>
            <a:off x="2677661" y="3620376"/>
            <a:ext cx="554089"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216D0198-DA8A-1EEB-165C-4482EBBA93B0}"/>
              </a:ext>
            </a:extLst>
          </p:cNvPr>
          <p:cNvCxnSpPr>
            <a:stCxn id="121" idx="6"/>
            <a:endCxn id="125" idx="2"/>
          </p:cNvCxnSpPr>
          <p:nvPr/>
        </p:nvCxnSpPr>
        <p:spPr>
          <a:xfrm>
            <a:off x="2677661" y="4089980"/>
            <a:ext cx="554089" cy="11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7F82C26-DD05-DDC6-C978-158A3357E5BF}"/>
              </a:ext>
            </a:extLst>
          </p:cNvPr>
          <p:cNvCxnSpPr>
            <a:endCxn id="124" idx="2"/>
          </p:cNvCxnSpPr>
          <p:nvPr/>
        </p:nvCxnSpPr>
        <p:spPr>
          <a:xfrm flipV="1">
            <a:off x="2677661" y="3625042"/>
            <a:ext cx="554089" cy="476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EBC8E20D-A316-9C22-0BF7-259673649838}"/>
              </a:ext>
            </a:extLst>
          </p:cNvPr>
          <p:cNvCxnSpPr>
            <a:endCxn id="123" idx="2"/>
          </p:cNvCxnSpPr>
          <p:nvPr/>
        </p:nvCxnSpPr>
        <p:spPr>
          <a:xfrm flipV="1">
            <a:off x="2712721" y="3153883"/>
            <a:ext cx="525216" cy="46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8E9DA75-DD9F-1113-BAE1-0BF475A0AF26}"/>
              </a:ext>
            </a:extLst>
          </p:cNvPr>
          <p:cNvCxnSpPr>
            <a:endCxn id="124" idx="3"/>
          </p:cNvCxnSpPr>
          <p:nvPr/>
        </p:nvCxnSpPr>
        <p:spPr>
          <a:xfrm>
            <a:off x="2690303" y="3181077"/>
            <a:ext cx="541447" cy="44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1797E6BB-0CB2-7DE7-4853-322DF52E474B}"/>
              </a:ext>
            </a:extLst>
          </p:cNvPr>
          <p:cNvCxnSpPr>
            <a:stCxn id="120" idx="6"/>
          </p:cNvCxnSpPr>
          <p:nvPr/>
        </p:nvCxnSpPr>
        <p:spPr>
          <a:xfrm>
            <a:off x="2677661" y="3620376"/>
            <a:ext cx="519029" cy="44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5" name="矩形 154">
            <a:extLst>
              <a:ext uri="{FF2B5EF4-FFF2-40B4-BE49-F238E27FC236}">
                <a16:creationId xmlns:a16="http://schemas.microsoft.com/office/drawing/2014/main" id="{8F3182F2-81E8-5B55-25A8-B639EBA4BB7E}"/>
              </a:ext>
            </a:extLst>
          </p:cNvPr>
          <p:cNvSpPr/>
          <p:nvPr/>
        </p:nvSpPr>
        <p:spPr>
          <a:xfrm>
            <a:off x="2764464" y="3149216"/>
            <a:ext cx="360909" cy="1002477"/>
          </a:xfrm>
          <a:prstGeom prst="rect">
            <a:avLst/>
          </a:prstGeom>
          <a:solidFill>
            <a:schemeClr val="bg1">
              <a:lumMod val="95000"/>
            </a:schemeClr>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6" name="Google Shape;509;p25">
                <a:extLst>
                  <a:ext uri="{FF2B5EF4-FFF2-40B4-BE49-F238E27FC236}">
                    <a16:creationId xmlns:a16="http://schemas.microsoft.com/office/drawing/2014/main" id="{0037B012-B8FB-3186-A97A-8B475AA14870}"/>
                  </a:ext>
                </a:extLst>
              </p:cNvPr>
              <p:cNvSpPr txBox="1"/>
              <p:nvPr/>
            </p:nvSpPr>
            <p:spPr>
              <a:xfrm>
                <a:off x="4097078" y="3443485"/>
                <a:ext cx="382771" cy="38989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right"/>
                    </m:oMathParaPr>
                    <m:oMath xmlns:m="http://schemas.openxmlformats.org/officeDocument/2006/math">
                      <m:sSub>
                        <m:sSubPr>
                          <m:ctrlPr>
                            <a:rPr lang="en-US" altLang="zh-CN" sz="1200" b="1" i="1" smtClean="0">
                              <a:latin typeface="Cambria Math" panose="02040503050406030204" pitchFamily="18" charset="0"/>
                              <a:sym typeface="Consolas"/>
                            </a:rPr>
                          </m:ctrlPr>
                        </m:sSubPr>
                        <m:e>
                          <m:r>
                            <a:rPr lang="en-US" altLang="zh-CN" sz="1200" b="1" i="1" smtClean="0">
                              <a:latin typeface="Cambria Math" panose="02040503050406030204" pitchFamily="18" charset="0"/>
                              <a:sym typeface="Consolas"/>
                            </a:rPr>
                            <m:t>𝒖</m:t>
                          </m:r>
                        </m:e>
                        <m:sub>
                          <m:r>
                            <a:rPr lang="en-US" altLang="zh-CN" sz="1200" b="1" i="1" smtClean="0">
                              <a:latin typeface="Cambria Math" panose="02040503050406030204" pitchFamily="18" charset="0"/>
                              <a:sym typeface="Consolas"/>
                            </a:rPr>
                            <m:t>𝟐</m:t>
                          </m:r>
                        </m:sub>
                      </m:sSub>
                    </m:oMath>
                  </m:oMathPara>
                </a14:m>
                <a:endParaRPr sz="1200" b="1" dirty="0">
                  <a:latin typeface="Consolas"/>
                  <a:ea typeface="Consolas"/>
                  <a:cs typeface="Consolas"/>
                  <a:sym typeface="Consolas"/>
                </a:endParaRPr>
              </a:p>
            </p:txBody>
          </p:sp>
        </mc:Choice>
        <mc:Fallback xmlns="">
          <p:sp>
            <p:nvSpPr>
              <p:cNvPr id="156" name="Google Shape;509;p25">
                <a:extLst>
                  <a:ext uri="{FF2B5EF4-FFF2-40B4-BE49-F238E27FC236}">
                    <a16:creationId xmlns:a16="http://schemas.microsoft.com/office/drawing/2014/main" id="{0037B012-B8FB-3186-A97A-8B475AA14870}"/>
                  </a:ext>
                </a:extLst>
              </p:cNvPr>
              <p:cNvSpPr txBox="1">
                <a:spLocks noRot="1" noChangeAspect="1" noMove="1" noResize="1" noEditPoints="1" noAdjustHandles="1" noChangeArrowheads="1" noChangeShapeType="1" noTextEdit="1"/>
              </p:cNvSpPr>
              <p:nvPr/>
            </p:nvSpPr>
            <p:spPr>
              <a:xfrm>
                <a:off x="4097078" y="3443485"/>
                <a:ext cx="382771" cy="389890"/>
              </a:xfrm>
              <a:prstGeom prst="rect">
                <a:avLst/>
              </a:prstGeom>
              <a:blipFill>
                <a:blip r:embed="rId3"/>
                <a:stretch>
                  <a:fillRect/>
                </a:stretch>
              </a:blipFill>
              <a:ln w="9525" cap="flat" cmpd="sng">
                <a:solidFill>
                  <a:srgbClr val="0097A7"/>
                </a:solidFill>
                <a:prstDash val="solid"/>
                <a:round/>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圆角 156">
                <a:extLst>
                  <a:ext uri="{FF2B5EF4-FFF2-40B4-BE49-F238E27FC236}">
                    <a16:creationId xmlns:a16="http://schemas.microsoft.com/office/drawing/2014/main" id="{CD1F5C87-3315-90A5-0EAD-62A9A630061B}"/>
                  </a:ext>
                </a:extLst>
              </p:cNvPr>
              <p:cNvSpPr/>
              <p:nvPr/>
            </p:nvSpPr>
            <p:spPr>
              <a:xfrm>
                <a:off x="1869585" y="318341"/>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57" name="矩形: 圆角 156">
                <a:extLst>
                  <a:ext uri="{FF2B5EF4-FFF2-40B4-BE49-F238E27FC236}">
                    <a16:creationId xmlns:a16="http://schemas.microsoft.com/office/drawing/2014/main" id="{CD1F5C87-3315-90A5-0EAD-62A9A630061B}"/>
                  </a:ext>
                </a:extLst>
              </p:cNvPr>
              <p:cNvSpPr>
                <a:spLocks noRot="1" noChangeAspect="1" noMove="1" noResize="1" noEditPoints="1" noAdjustHandles="1" noChangeArrowheads="1" noChangeShapeType="1" noTextEdit="1"/>
              </p:cNvSpPr>
              <p:nvPr/>
            </p:nvSpPr>
            <p:spPr>
              <a:xfrm>
                <a:off x="1869585" y="318341"/>
                <a:ext cx="1616151" cy="308001"/>
              </a:xfrm>
              <a:prstGeom prst="round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矩形: 圆角 157">
                <a:extLst>
                  <a:ext uri="{FF2B5EF4-FFF2-40B4-BE49-F238E27FC236}">
                    <a16:creationId xmlns:a16="http://schemas.microsoft.com/office/drawing/2014/main" id="{66326867-561D-6643-9A1E-40F48B9F115E}"/>
                  </a:ext>
                </a:extLst>
              </p:cNvPr>
              <p:cNvSpPr/>
              <p:nvPr/>
            </p:nvSpPr>
            <p:spPr>
              <a:xfrm>
                <a:off x="1883596" y="4517158"/>
                <a:ext cx="1616151" cy="3080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𝑁𝑁</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8" name="矩形: 圆角 157">
                <a:extLst>
                  <a:ext uri="{FF2B5EF4-FFF2-40B4-BE49-F238E27FC236}">
                    <a16:creationId xmlns:a16="http://schemas.microsoft.com/office/drawing/2014/main" id="{66326867-561D-6643-9A1E-40F48B9F115E}"/>
                  </a:ext>
                </a:extLst>
              </p:cNvPr>
              <p:cNvSpPr>
                <a:spLocks noRot="1" noChangeAspect="1" noMove="1" noResize="1" noEditPoints="1" noAdjustHandles="1" noChangeArrowheads="1" noChangeShapeType="1" noTextEdit="1"/>
              </p:cNvSpPr>
              <p:nvPr/>
            </p:nvSpPr>
            <p:spPr>
              <a:xfrm>
                <a:off x="1883596" y="4517158"/>
                <a:ext cx="1616151" cy="308001"/>
              </a:xfrm>
              <a:prstGeom prst="roundRect">
                <a:avLst/>
              </a:prstGeom>
              <a:blipFill>
                <a:blip r:embed="rId5"/>
                <a:stretch>
                  <a:fillRect/>
                </a:stretch>
              </a:blipFill>
            </p:spPr>
            <p:txBody>
              <a:bodyPr/>
              <a:lstStyle/>
              <a:p>
                <a:r>
                  <a:rPr lang="zh-CN" altLang="en-US">
                    <a:noFill/>
                  </a:rPr>
                  <a:t> </a:t>
                </a:r>
              </a:p>
            </p:txBody>
          </p:sp>
        </mc:Fallback>
      </mc:AlternateContent>
      <p:cxnSp>
        <p:nvCxnSpPr>
          <p:cNvPr id="160" name="直接箭头连接符 159">
            <a:extLst>
              <a:ext uri="{FF2B5EF4-FFF2-40B4-BE49-F238E27FC236}">
                <a16:creationId xmlns:a16="http://schemas.microsoft.com/office/drawing/2014/main" id="{7B90BC69-EA37-9D93-D493-77598A23927B}"/>
              </a:ext>
            </a:extLst>
          </p:cNvPr>
          <p:cNvCxnSpPr>
            <a:stCxn id="28" idx="6"/>
            <a:endCxn id="114" idx="1"/>
          </p:cNvCxnSpPr>
          <p:nvPr/>
        </p:nvCxnSpPr>
        <p:spPr>
          <a:xfrm>
            <a:off x="3533723" y="1054839"/>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AEA12F6C-4A2B-263C-3625-4EE7E6BA0336}"/>
              </a:ext>
            </a:extLst>
          </p:cNvPr>
          <p:cNvCxnSpPr>
            <a:stCxn id="29" idx="6"/>
            <a:endCxn id="114" idx="1"/>
          </p:cNvCxnSpPr>
          <p:nvPr/>
        </p:nvCxnSpPr>
        <p:spPr>
          <a:xfrm>
            <a:off x="3527536" y="1525998"/>
            <a:ext cx="569543" cy="1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A8129F56-4B44-8290-D9B5-81131E83A488}"/>
              </a:ext>
            </a:extLst>
          </p:cNvPr>
          <p:cNvCxnSpPr>
            <a:stCxn id="30" idx="6"/>
            <a:endCxn id="114" idx="1"/>
          </p:cNvCxnSpPr>
          <p:nvPr/>
        </p:nvCxnSpPr>
        <p:spPr>
          <a:xfrm flipV="1">
            <a:off x="3527536" y="1539386"/>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57DF0868-2E08-97ED-5472-DB3E6E951FE9}"/>
              </a:ext>
            </a:extLst>
          </p:cNvPr>
          <p:cNvCxnSpPr>
            <a:stCxn id="123" idx="6"/>
            <a:endCxn id="156" idx="1"/>
          </p:cNvCxnSpPr>
          <p:nvPr/>
        </p:nvCxnSpPr>
        <p:spPr>
          <a:xfrm>
            <a:off x="3533722" y="3153883"/>
            <a:ext cx="563356" cy="48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123FE8CA-DE2D-5C11-7600-3F7A03DB6F24}"/>
              </a:ext>
            </a:extLst>
          </p:cNvPr>
          <p:cNvCxnSpPr>
            <a:endCxn id="156" idx="1"/>
          </p:cNvCxnSpPr>
          <p:nvPr/>
        </p:nvCxnSpPr>
        <p:spPr>
          <a:xfrm>
            <a:off x="3537310" y="3620375"/>
            <a:ext cx="559768" cy="18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9A944F18-49B7-DC08-0ADC-33C0FC6AEBCB}"/>
              </a:ext>
            </a:extLst>
          </p:cNvPr>
          <p:cNvCxnSpPr>
            <a:stCxn id="125" idx="6"/>
            <a:endCxn id="156" idx="1"/>
          </p:cNvCxnSpPr>
          <p:nvPr/>
        </p:nvCxnSpPr>
        <p:spPr>
          <a:xfrm flipV="1">
            <a:off x="3527535" y="3638430"/>
            <a:ext cx="569543" cy="4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矩形: 圆角 170">
            <a:extLst>
              <a:ext uri="{FF2B5EF4-FFF2-40B4-BE49-F238E27FC236}">
                <a16:creationId xmlns:a16="http://schemas.microsoft.com/office/drawing/2014/main" id="{83843668-7BC9-D0FA-5B49-91D613325B18}"/>
              </a:ext>
            </a:extLst>
          </p:cNvPr>
          <p:cNvSpPr/>
          <p:nvPr/>
        </p:nvSpPr>
        <p:spPr>
          <a:xfrm>
            <a:off x="4841358" y="1672857"/>
            <a:ext cx="3416595" cy="1704753"/>
          </a:xfrm>
          <a:prstGeom prst="roundRect">
            <a:avLst/>
          </a:prstGeom>
          <a:solidFill>
            <a:schemeClr val="bg1">
              <a:lumMod val="95000"/>
            </a:schemeClr>
          </a:solidFill>
          <a:ln>
            <a:solidFill>
              <a:schemeClr val="accent5">
                <a:lumMod val="60000"/>
                <a:lumOff val="40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73" name="直接箭头连接符 172">
            <a:extLst>
              <a:ext uri="{FF2B5EF4-FFF2-40B4-BE49-F238E27FC236}">
                <a16:creationId xmlns:a16="http://schemas.microsoft.com/office/drawing/2014/main" id="{6DF20123-314E-E146-21E2-7981A5FBB953}"/>
              </a:ext>
            </a:extLst>
          </p:cNvPr>
          <p:cNvCxnSpPr>
            <a:stCxn id="114" idx="3"/>
            <a:endCxn id="171" idx="1"/>
          </p:cNvCxnSpPr>
          <p:nvPr/>
        </p:nvCxnSpPr>
        <p:spPr>
          <a:xfrm>
            <a:off x="4479850" y="1539386"/>
            <a:ext cx="361508" cy="98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2C60CE76-EAF6-ED7D-C5E6-E2EBDBA6A0F1}"/>
              </a:ext>
            </a:extLst>
          </p:cNvPr>
          <p:cNvCxnSpPr>
            <a:stCxn id="156" idx="3"/>
            <a:endCxn id="171" idx="1"/>
          </p:cNvCxnSpPr>
          <p:nvPr/>
        </p:nvCxnSpPr>
        <p:spPr>
          <a:xfrm flipV="1">
            <a:off x="4479849" y="2525234"/>
            <a:ext cx="361509" cy="1113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矩形: 圆角 175">
            <a:extLst>
              <a:ext uri="{FF2B5EF4-FFF2-40B4-BE49-F238E27FC236}">
                <a16:creationId xmlns:a16="http://schemas.microsoft.com/office/drawing/2014/main" id="{1D3B8F6C-1918-AE24-D9ED-CF23E1A44FA2}"/>
              </a:ext>
            </a:extLst>
          </p:cNvPr>
          <p:cNvSpPr/>
          <p:nvPr/>
        </p:nvSpPr>
        <p:spPr>
          <a:xfrm>
            <a:off x="571382" y="669852"/>
            <a:ext cx="758125" cy="3847306"/>
          </a:xfrm>
          <a:prstGeom prst="round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圆角 179">
            <a:extLst>
              <a:ext uri="{FF2B5EF4-FFF2-40B4-BE49-F238E27FC236}">
                <a16:creationId xmlns:a16="http://schemas.microsoft.com/office/drawing/2014/main" id="{821C78F1-968D-F5F2-6BA1-B1D3E4F2447C}"/>
              </a:ext>
            </a:extLst>
          </p:cNvPr>
          <p:cNvSpPr/>
          <p:nvPr/>
        </p:nvSpPr>
        <p:spPr>
          <a:xfrm>
            <a:off x="4962244" y="4418940"/>
            <a:ext cx="3416595" cy="64774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圆角 180">
            <a:extLst>
              <a:ext uri="{FF2B5EF4-FFF2-40B4-BE49-F238E27FC236}">
                <a16:creationId xmlns:a16="http://schemas.microsoft.com/office/drawing/2014/main" id="{F254543F-0B48-C01A-68FD-4E8413FE32D7}"/>
              </a:ext>
            </a:extLst>
          </p:cNvPr>
          <p:cNvSpPr/>
          <p:nvPr/>
        </p:nvSpPr>
        <p:spPr>
          <a:xfrm>
            <a:off x="1394295" y="233916"/>
            <a:ext cx="2489355" cy="4727944"/>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5" name="连接符: 肘形 184">
            <a:extLst>
              <a:ext uri="{FF2B5EF4-FFF2-40B4-BE49-F238E27FC236}">
                <a16:creationId xmlns:a16="http://schemas.microsoft.com/office/drawing/2014/main" id="{2CDA8F65-E930-2FE9-C151-15D421CEFA1D}"/>
              </a:ext>
            </a:extLst>
          </p:cNvPr>
          <p:cNvCxnSpPr>
            <a:stCxn id="176" idx="2"/>
          </p:cNvCxnSpPr>
          <p:nvPr/>
        </p:nvCxnSpPr>
        <p:spPr>
          <a:xfrm rot="16200000" flipH="1">
            <a:off x="2694816" y="2772787"/>
            <a:ext cx="536851" cy="4025592"/>
          </a:xfrm>
          <a:prstGeom prst="bentConnector2">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连接符: 肘形 186">
            <a:extLst>
              <a:ext uri="{FF2B5EF4-FFF2-40B4-BE49-F238E27FC236}">
                <a16:creationId xmlns:a16="http://schemas.microsoft.com/office/drawing/2014/main" id="{A50BEB28-210C-C80A-0E85-46809DB80A5B}"/>
              </a:ext>
            </a:extLst>
          </p:cNvPr>
          <p:cNvCxnSpPr>
            <a:stCxn id="171" idx="3"/>
            <a:endCxn id="180" idx="3"/>
          </p:cNvCxnSpPr>
          <p:nvPr/>
        </p:nvCxnSpPr>
        <p:spPr>
          <a:xfrm>
            <a:off x="8257953" y="2525234"/>
            <a:ext cx="120886" cy="2217578"/>
          </a:xfrm>
          <a:prstGeom prst="bentConnector3">
            <a:avLst>
              <a:gd name="adj1" fmla="val 289104"/>
            </a:avLst>
          </a:prstGeom>
          <a:ln w="285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圆角 187">
            <a:extLst>
              <a:ext uri="{FF2B5EF4-FFF2-40B4-BE49-F238E27FC236}">
                <a16:creationId xmlns:a16="http://schemas.microsoft.com/office/drawing/2014/main" id="{EBFA570F-D7AC-74FA-A38B-AEE3AED86A3B}"/>
              </a:ext>
            </a:extLst>
          </p:cNvPr>
          <p:cNvSpPr/>
          <p:nvPr/>
        </p:nvSpPr>
        <p:spPr>
          <a:xfrm>
            <a:off x="4962244" y="3634289"/>
            <a:ext cx="3416595" cy="62204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2" name="直接箭头连接符 191">
            <a:extLst>
              <a:ext uri="{FF2B5EF4-FFF2-40B4-BE49-F238E27FC236}">
                <a16:creationId xmlns:a16="http://schemas.microsoft.com/office/drawing/2014/main" id="{013FF299-11A2-1344-F947-E242A02EDED2}"/>
              </a:ext>
            </a:extLst>
          </p:cNvPr>
          <p:cNvCxnSpPr>
            <a:stCxn id="188" idx="1"/>
          </p:cNvCxnSpPr>
          <p:nvPr/>
        </p:nvCxnSpPr>
        <p:spPr>
          <a:xfrm flipH="1">
            <a:off x="3883650" y="3945313"/>
            <a:ext cx="1078594" cy="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EDEA6B9B-72B6-9DFF-CCC5-48B8C45992E0}"/>
              </a:ext>
            </a:extLst>
          </p:cNvPr>
          <p:cNvCxnSpPr>
            <a:stCxn id="180" idx="0"/>
            <a:endCxn id="188" idx="2"/>
          </p:cNvCxnSpPr>
          <p:nvPr/>
        </p:nvCxnSpPr>
        <p:spPr>
          <a:xfrm flipV="1">
            <a:off x="6670542" y="4256337"/>
            <a:ext cx="0" cy="162603"/>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 name="矩形: 圆角 1">
            <a:extLst>
              <a:ext uri="{FF2B5EF4-FFF2-40B4-BE49-F238E27FC236}">
                <a16:creationId xmlns:a16="http://schemas.microsoft.com/office/drawing/2014/main" id="{E2E61CB3-BB99-562D-765D-199702E1C713}"/>
              </a:ext>
            </a:extLst>
          </p:cNvPr>
          <p:cNvSpPr/>
          <p:nvPr/>
        </p:nvSpPr>
        <p:spPr>
          <a:xfrm>
            <a:off x="4015408" y="2124023"/>
            <a:ext cx="474922" cy="815097"/>
          </a:xfrm>
          <a:prstGeom prst="roundRect">
            <a:avLst/>
          </a:prstGeom>
          <a:solidFill>
            <a:schemeClr val="bg1">
              <a:lumMod val="85000"/>
            </a:schemeClr>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chemeClr val="tx1"/>
                </a:solidFill>
              </a:rPr>
              <a:t>v1</a:t>
            </a:r>
          </a:p>
          <a:p>
            <a:pPr algn="ctr"/>
            <a:r>
              <a:rPr lang="en-US" altLang="zh-CN" dirty="0">
                <a:solidFill>
                  <a:schemeClr val="tx1"/>
                </a:solidFill>
              </a:rPr>
              <a:t>v2</a:t>
            </a:r>
          </a:p>
        </p:txBody>
      </p:sp>
      <p:cxnSp>
        <p:nvCxnSpPr>
          <p:cNvPr id="4" name="直接箭头连接符 3">
            <a:extLst>
              <a:ext uri="{FF2B5EF4-FFF2-40B4-BE49-F238E27FC236}">
                <a16:creationId xmlns:a16="http://schemas.microsoft.com/office/drawing/2014/main" id="{D133BC0E-795C-8B1F-788E-A8027B3181E8}"/>
              </a:ext>
            </a:extLst>
          </p:cNvPr>
          <p:cNvCxnSpPr>
            <a:stCxn id="2" idx="3"/>
            <a:endCxn id="171" idx="1"/>
          </p:cNvCxnSpPr>
          <p:nvPr/>
        </p:nvCxnSpPr>
        <p:spPr>
          <a:xfrm flipV="1">
            <a:off x="4490330" y="2525234"/>
            <a:ext cx="351028" cy="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00ED0C7-F849-4649-F8F1-46022A6BD463}"/>
              </a:ext>
            </a:extLst>
          </p:cNvPr>
          <p:cNvCxnSpPr>
            <a:stCxn id="188" idx="1"/>
          </p:cNvCxnSpPr>
          <p:nvPr/>
        </p:nvCxnSpPr>
        <p:spPr>
          <a:xfrm flipH="1" flipV="1">
            <a:off x="4479848" y="2928975"/>
            <a:ext cx="482396" cy="10163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E263E596-3169-AB69-5C44-69A7AB72D833}"/>
              </a:ext>
            </a:extLst>
          </p:cNvPr>
          <p:cNvPicPr>
            <a:picLocks noChangeAspect="1"/>
          </p:cNvPicPr>
          <p:nvPr/>
        </p:nvPicPr>
        <p:blipFill rotWithShape="1">
          <a:blip r:embed="rId6"/>
          <a:srcRect l="14394" t="-295" r="14208"/>
          <a:stretch/>
        </p:blipFill>
        <p:spPr>
          <a:xfrm>
            <a:off x="4919561" y="2052553"/>
            <a:ext cx="3285230" cy="1017178"/>
          </a:xfrm>
          <a:prstGeom prst="rect">
            <a:avLst/>
          </a:prstGeom>
          <a:ln>
            <a:noFill/>
          </a:ln>
          <a:effectLst>
            <a:softEdge rad="112500"/>
          </a:effectLst>
        </p:spPr>
      </p:pic>
      <p:pic>
        <p:nvPicPr>
          <p:cNvPr id="17" name="图片 16">
            <a:extLst>
              <a:ext uri="{FF2B5EF4-FFF2-40B4-BE49-F238E27FC236}">
                <a16:creationId xmlns:a16="http://schemas.microsoft.com/office/drawing/2014/main" id="{F78B030C-A1AA-D694-B902-B9BA4DAA1925}"/>
              </a:ext>
            </a:extLst>
          </p:cNvPr>
          <p:cNvPicPr>
            <a:picLocks noChangeAspect="1"/>
          </p:cNvPicPr>
          <p:nvPr/>
        </p:nvPicPr>
        <p:blipFill rotWithShape="1">
          <a:blip r:embed="rId7"/>
          <a:srcRect l="6915" t="4829" r="8684" b="9807"/>
          <a:stretch/>
        </p:blipFill>
        <p:spPr>
          <a:xfrm>
            <a:off x="5040826" y="4581543"/>
            <a:ext cx="3281915" cy="323872"/>
          </a:xfrm>
          <a:prstGeom prst="rect">
            <a:avLst/>
          </a:prstGeom>
        </p:spPr>
      </p:pic>
      <p:pic>
        <p:nvPicPr>
          <p:cNvPr id="19" name="图片 18">
            <a:extLst>
              <a:ext uri="{FF2B5EF4-FFF2-40B4-BE49-F238E27FC236}">
                <a16:creationId xmlns:a16="http://schemas.microsoft.com/office/drawing/2014/main" id="{792D8D3C-5CB3-D83B-B91C-F68477710EAD}"/>
              </a:ext>
            </a:extLst>
          </p:cNvPr>
          <p:cNvPicPr>
            <a:picLocks noChangeAspect="1"/>
          </p:cNvPicPr>
          <p:nvPr/>
        </p:nvPicPr>
        <p:blipFill rotWithShape="1">
          <a:blip r:embed="rId8"/>
          <a:srcRect l="3071" t="15721"/>
          <a:stretch/>
        </p:blipFill>
        <p:spPr>
          <a:xfrm>
            <a:off x="5040826" y="3809176"/>
            <a:ext cx="3408514" cy="281148"/>
          </a:xfrm>
          <a:prstGeom prst="rect">
            <a:avLst/>
          </a:prstGeom>
        </p:spPr>
      </p:pic>
    </p:spTree>
    <p:extLst>
      <p:ext uri="{BB962C8B-B14F-4D97-AF65-F5344CB8AC3E}">
        <p14:creationId xmlns:p14="http://schemas.microsoft.com/office/powerpoint/2010/main" val="154282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497225" y="1229824"/>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rgbClr val="FF0000"/>
                </a:solidFill>
                <a:latin typeface="Consolas"/>
                <a:ea typeface="Consolas"/>
                <a:cs typeface="Consolas"/>
                <a:sym typeface="Consolas"/>
              </a:rPr>
              <a:t>PRICE ŷ</a:t>
            </a:r>
            <a:endParaRPr sz="1100" dirty="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79298" y="214922"/>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cxnSpLocks/>
              <a:stCxn id="5825" idx="6"/>
              <a:endCxn id="5870" idx="2"/>
            </p:cNvCxnSpPr>
            <p:nvPr/>
          </p:nvCxnSpPr>
          <p:spPr>
            <a:xfrm flipV="1">
              <a:off x="6405927" y="3438153"/>
              <a:ext cx="305700" cy="15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2" name="Google Shape;6052;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0" name="Google Shape;606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3" name="Google Shape;6063;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7" name="Google Shape;6067;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0" name="Google Shape;6070;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1" name="Google Shape;6071;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5" name="Google Shape;6075;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0" name="Google Shape;608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3" name="Google Shape;6083;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6" name="Google Shape;6086;p59"/>
          <p:cNvCxnSpPr>
            <a:stCxn id="6084" idx="6"/>
            <a:endCxn id="6050"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7" name="Google Shape;6087;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0" name="Google Shape;6110;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5" name="Google Shape;6115;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8" name="Google Shape;6118;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8" name="Google Shape;6128;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29" name="Google Shape;6129;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2" name="Google Shape;6132;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7" name="Google Shape;6137;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0" name="Google Shape;614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49" name="Google Shape;6149;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1" name="Google Shape;6171;p61"/>
              <p:cNvCxnSpPr>
                <a:stCxn id="6158" idx="6"/>
                <a:endCxn id="6162"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endCxn id="6163"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stCxn id="6159" idx="6"/>
                <a:endCxn id="6161"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59" idx="6"/>
                <a:endCxn id="6162"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1"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0" idx="6"/>
                <a:endCxn id="6162"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0" idx="6"/>
                <a:endCxn id="6163"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0" name="Google Shape;6180;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8" name="Google Shape;6198;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5" name="Google Shape;6215;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7" name="Google Shape;6217;p61"/>
              <p:cNvCxnSpPr>
                <a:stCxn id="6168" idx="6"/>
                <a:endCxn id="6215"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215"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19" name="Google Shape;6219;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2"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69" idx="6"/>
                <a:endCxn id="6215"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8" name="Google Shape;6228;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5"/>
        <p:cNvGrpSpPr/>
        <p:nvPr/>
      </p:nvGrpSpPr>
      <p:grpSpPr>
        <a:xfrm>
          <a:off x="0" y="0"/>
          <a:ext cx="0" cy="0"/>
          <a:chOff x="0" y="0"/>
          <a:chExt cx="0" cy="0"/>
        </a:xfrm>
      </p:grpSpPr>
      <p:sp>
        <p:nvSpPr>
          <p:cNvPr id="6236" name="Google Shape;6236;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1" name="Google Shape;6301;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4" name="Google Shape;6304;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8" name="Google Shape;6328;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29" name="Google Shape;6329;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6" idx="0"/>
            <a:endCxn id="636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7" idx="0"/>
            <a:endCxn id="636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9" idx="0"/>
            <a:endCxn id="636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68" idx="0"/>
            <a:endCxn id="637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72" idx="0"/>
            <a:endCxn id="637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0" idx="0"/>
            <a:endCxn id="637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7" name="Google Shape;6387;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0" idx="0"/>
            <a:endCxn id="639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89" idx="2"/>
            <a:endCxn id="639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7" name="Google Shape;6407;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5" name="Google Shape;6425;p64"/>
          <p:cNvCxnSpPr>
            <a:stCxn id="6415" idx="0"/>
            <a:endCxn id="6417"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6" idx="0"/>
            <a:endCxn id="6419"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7" idx="0"/>
            <a:endCxn id="6417"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9" idx="0"/>
            <a:endCxn id="6418"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18" idx="0"/>
            <a:endCxn id="6421"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21" idx="0"/>
            <a:endCxn id="6422"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0"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0" idx="0"/>
            <a:endCxn id="6437"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8" name="Google Shape;6438;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3" name="Google Shape;6443;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5" name="Google Shape;6445;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0" name="Google Shape;6450;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5" name="Google Shape;6465;p65"/>
          <p:cNvCxnSpPr>
            <a:stCxn id="6455" idx="0"/>
            <a:endCxn id="6456"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6" name="Google Shape;6466;p65"/>
          <p:cNvCxnSpPr>
            <a:stCxn id="6455" idx="0"/>
            <a:endCxn id="6459"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7" name="Google Shape;6467;p65"/>
          <p:cNvCxnSpPr>
            <a:stCxn id="6455" idx="0"/>
            <a:endCxn id="6461"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7" idx="0"/>
            <a:endCxn id="6458"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69" name="Google Shape;6469;p65"/>
          <p:cNvCxnSpPr>
            <a:stCxn id="6459" idx="0"/>
            <a:endCxn id="6460"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1" idx="0"/>
            <a:endCxn id="6462"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56" idx="0"/>
            <a:endCxn id="6463"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2" name="Google Shape;6472;p65"/>
          <p:cNvCxnSpPr>
            <a:stCxn id="6458" idx="0"/>
            <a:endCxn id="6463"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3" name="Google Shape;6473;p65"/>
          <p:cNvCxnSpPr>
            <a:stCxn id="6460" idx="0"/>
            <a:endCxn id="6463"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2" idx="0"/>
            <a:endCxn id="6463"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7" name="Google Shape;6487;p66"/>
          <p:cNvCxnSpPr>
            <a:stCxn id="6484" idx="0"/>
            <a:endCxn id="6483"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8" name="Google Shape;6488;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0" name="Google Shape;6490;p66"/>
          <p:cNvCxnSpPr>
            <a:stCxn id="6488" idx="2"/>
            <a:endCxn id="6486"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2" idx="2"/>
            <a:endCxn id="6481"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1" idx="2"/>
            <a:endCxn id="6484"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79" idx="2"/>
            <a:endCxn id="6480"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4" name="Google Shape;6494;p66"/>
          <p:cNvCxnSpPr>
            <a:stCxn id="6479" idx="2"/>
            <a:endCxn id="6482"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5" name="Google Shape;6495;p66"/>
          <p:cNvCxnSpPr>
            <a:stCxn id="6479" idx="2"/>
            <a:endCxn id="6483"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4" name="Google Shape;6504;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2" idx="0"/>
            <a:endCxn id="6502"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7" name="Google Shape;6507;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9" name="Google Shape;6509;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7" idx="0"/>
            <a:endCxn id="6507"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1" name="Google Shape;6511;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3" name="Google Shape;6513;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1" idx="0"/>
            <a:endCxn id="6511"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5" name="Google Shape;6515;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7" idx="0"/>
            <a:endCxn id="6517"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a:stCxn id="6526" idx="0"/>
            <a:endCxn id="6507"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7"/>
          <p:cNvCxnSpPr>
            <a:stCxn id="6507" idx="0"/>
            <a:endCxn id="6515"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15" idx="0"/>
            <a:endCxn id="6516"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5" name="Google Shape;6535;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8" name="Google Shape;6538;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6" idx="0"/>
            <a:endCxn id="6536"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a:stCxn id="6536"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endCxn id="6535"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5" name="Google Shape;6545;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4" name="Google Shape;6554;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8" name="Google Shape;6558;p67"/>
          <p:cNvCxnSpPr>
            <a:stCxn id="6554" idx="0"/>
            <a:endCxn id="6555"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59" name="Google Shape;6559;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4" name="Google Shape;6564;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6" name="Google Shape;6566;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6" name="Google Shape;6576;p67"/>
          <p:cNvCxnSpPr>
            <a:stCxn id="6535" idx="2"/>
            <a:endCxn id="6502"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7" name="Google Shape;6577;p67"/>
          <p:cNvCxnSpPr>
            <a:stCxn id="6545" idx="2"/>
            <a:endCxn id="6536"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8" name="Google Shape;6578;p67"/>
          <p:cNvCxnSpPr>
            <a:stCxn id="6516" idx="0"/>
            <a:endCxn id="6511"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79" name="Google Shape;6579;p67"/>
          <p:cNvCxnSpPr>
            <a:stCxn id="6511" idx="0"/>
            <a:endCxn id="6546"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0" name="Google Shape;6580;p67"/>
          <p:cNvCxnSpPr>
            <a:stCxn id="6546" idx="0"/>
            <a:endCxn id="6547"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5" idx="0"/>
            <a:endCxn id="6566"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5" name="Google Shape;6585;p67"/>
          <p:cNvCxnSpPr>
            <a:stCxn id="6570" idx="0"/>
            <a:endCxn id="6571"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89" name="Google Shape;6589;p67"/>
          <p:cNvCxnSpPr>
            <a:stCxn id="6566" idx="0"/>
            <a:endCxn id="6567"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2" name="Google Shape;6592;p67"/>
          <p:cNvCxnSpPr>
            <a:stCxn id="6559" idx="0"/>
            <a:endCxn id="6560"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4" name="Google Shape;6594;p67"/>
          <p:cNvCxnSpPr>
            <a:stCxn id="6562" idx="0"/>
            <a:endCxn id="6564"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5" name="Google Shape;6595;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7" name="Google Shape;6597;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9" name="Google Shape;6599;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3" name="Google Shape;6603;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1" idx="0"/>
            <a:endCxn id="6601"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a:stCxn id="6601"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endCxn id="6600"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1" name="Google Shape;6611;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4" name="Google Shape;6614;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2" idx="0"/>
            <a:endCxn id="6612"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a:stCxn id="6612"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endCxn id="6611"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stCxn id="6611" idx="2"/>
            <a:endCxn id="6601"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2" name="Google Shape;6622;p67"/>
          <p:cNvCxnSpPr>
            <a:endCxn id="6612"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7" name="Google Shape;6637;p68"/>
          <p:cNvCxnSpPr>
            <a:stCxn id="6627" idx="0"/>
            <a:endCxn id="6628"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8" name="Google Shape;6638;p68"/>
          <p:cNvCxnSpPr>
            <a:stCxn id="6627" idx="0"/>
            <a:endCxn id="6631"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39" name="Google Shape;6639;p68"/>
          <p:cNvCxnSpPr>
            <a:stCxn id="6627" idx="0"/>
            <a:endCxn id="6633"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0" name="Google Shape;6640;p68"/>
          <p:cNvCxnSpPr>
            <a:stCxn id="6629" idx="0"/>
            <a:endCxn id="6630"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1" name="Google Shape;6641;p68"/>
          <p:cNvCxnSpPr>
            <a:stCxn id="6631" idx="0"/>
            <a:endCxn id="6632"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2" name="Google Shape;6642;p68"/>
          <p:cNvCxnSpPr>
            <a:stCxn id="6633" idx="0"/>
            <a:endCxn id="6634"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3" name="Google Shape;6643;p68"/>
          <p:cNvCxnSpPr>
            <a:stCxn id="6628" idx="0"/>
            <a:endCxn id="6635"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4" name="Google Shape;6644;p68"/>
          <p:cNvCxnSpPr>
            <a:stCxn id="6630" idx="0"/>
            <a:endCxn id="6635"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5" name="Google Shape;6645;p68"/>
          <p:cNvCxnSpPr>
            <a:stCxn id="6632" idx="0"/>
            <a:endCxn id="6646"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7" name="Google Shape;6647;p68"/>
          <p:cNvCxnSpPr>
            <a:stCxn id="6634" idx="0"/>
            <a:endCxn id="6635"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6" name="Google Shape;6646;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49" name="Google Shape;6649;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8" name="Google Shape;6658;p68"/>
          <p:cNvCxnSpPr>
            <a:stCxn id="6649" idx="0"/>
            <a:endCxn id="6650"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59" name="Google Shape;6659;p68"/>
          <p:cNvCxnSpPr>
            <a:stCxn id="6649" idx="0"/>
            <a:endCxn id="6652"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0" name="Google Shape;6660;p68"/>
          <p:cNvCxnSpPr>
            <a:stCxn id="6649" idx="0"/>
            <a:endCxn id="6654"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1" name="Google Shape;6661;p68"/>
          <p:cNvCxnSpPr>
            <a:stCxn id="6651" idx="0"/>
            <a:endCxn id="6662"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3" name="Google Shape;6663;p68"/>
          <p:cNvCxnSpPr>
            <a:stCxn id="6652" idx="0"/>
            <a:endCxn id="6653"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4" name="Google Shape;6664;p68"/>
          <p:cNvCxnSpPr>
            <a:stCxn id="6654" idx="0"/>
            <a:endCxn id="6655"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5" name="Google Shape;6665;p68"/>
          <p:cNvCxnSpPr>
            <a:stCxn id="6650" idx="0"/>
            <a:endCxn id="6656"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3" idx="0"/>
            <a:endCxn id="6667"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8" name="Google Shape;6668;p68"/>
          <p:cNvCxnSpPr>
            <a:stCxn id="6655" idx="0"/>
            <a:endCxn id="6656"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7" name="Google Shape;6667;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0" name="Google Shape;6670;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3" name="Google Shape;6673;p68"/>
          <p:cNvCxnSpPr>
            <a:stCxn id="6671"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4" name="Google Shape;6674;p68"/>
          <p:cNvCxnSpPr>
            <a:stCxn id="6662" idx="0"/>
            <a:endCxn id="6656"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5" name="Google Shape;6675;p68"/>
          <p:cNvCxnSpPr>
            <a:stCxn id="6653" idx="0"/>
            <a:endCxn id="6670"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6" name="Google Shape;6676;p68"/>
          <p:cNvCxnSpPr>
            <a:stCxn id="6670" idx="0"/>
            <a:endCxn id="6656"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7" name="Google Shape;6677;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9" name="Google Shape;6689;p69"/>
          <p:cNvCxnSpPr>
            <a:stCxn id="6688" idx="0"/>
            <a:endCxn id="6686"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0" name="Google Shape;6690;p69"/>
          <p:cNvCxnSpPr>
            <a:stCxn id="6686" idx="0"/>
            <a:endCxn id="6687"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1" name="Google Shape;6691;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2" name="Google Shape;6692;p69"/>
          <p:cNvCxnSpPr>
            <a:stCxn id="6687" idx="0"/>
            <a:endCxn id="6691"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3" name="Google Shape;6693;p69"/>
          <p:cNvCxnSpPr>
            <a:stCxn id="6688" idx="6"/>
            <a:endCxn id="6683"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4" name="Google Shape;6694;p69"/>
          <p:cNvCxnSpPr>
            <a:stCxn id="6683" idx="3"/>
            <a:endCxn id="6686"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6" idx="6"/>
            <a:endCxn id="6684"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4" idx="3"/>
            <a:endCxn id="6687"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7" idx="6"/>
            <a:endCxn id="6685"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5" idx="3"/>
            <a:endCxn id="6691"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91"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0" name="Google Shape;6700;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6" name="Google Shape;6706;p69"/>
          <p:cNvCxnSpPr>
            <a:stCxn id="6705" idx="0"/>
            <a:endCxn id="6703"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7" name="Google Shape;6707;p69"/>
          <p:cNvCxnSpPr>
            <a:stCxn id="6703" idx="0"/>
            <a:endCxn id="6704"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8" name="Google Shape;6708;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9" name="Google Shape;6709;p69"/>
          <p:cNvCxnSpPr>
            <a:stCxn id="6704" idx="0"/>
            <a:endCxn id="6708"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0" name="Google Shape;6710;p69"/>
          <p:cNvCxnSpPr>
            <a:stCxn id="6705" idx="6"/>
            <a:endCxn id="6700"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1" name="Google Shape;6711;p69"/>
          <p:cNvCxnSpPr>
            <a:stCxn id="6700" idx="3"/>
            <a:endCxn id="6703"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3" idx="6"/>
            <a:endCxn id="6701"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1" idx="3"/>
            <a:endCxn id="6704"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4" idx="6"/>
            <a:endCxn id="6702"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2" idx="3"/>
            <a:endCxn id="6708"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8"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7" name="Google Shape;6717;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0" name="Google Shape;6720;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3" name="Google Shape;6723;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endCxn id="6718"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7" name="Google Shape;6727;p69"/>
          <p:cNvCxnSpPr>
            <a:stCxn id="6705" idx="0"/>
            <a:endCxn id="6721"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8" name="Google Shape;6728;p69"/>
          <p:cNvCxnSpPr>
            <a:stCxn id="6705" idx="0"/>
            <a:endCxn id="6724"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29" name="Google Shape;6729;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2" name="Google Shape;6732;p69"/>
          <p:cNvCxnSpPr>
            <a:stCxn id="6721" idx="6"/>
            <a:endCxn id="6729"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3" name="Google Shape;6733;p69"/>
          <p:cNvCxnSpPr>
            <a:stCxn id="6729" idx="3"/>
            <a:endCxn id="6730"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24" idx="6"/>
            <a:endCxn id="6730"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5" name="Google Shape;6735;p69"/>
          <p:cNvCxnSpPr>
            <a:stCxn id="6730" idx="6"/>
            <a:endCxn id="6708"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39" name="Google Shape;6739;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1" name="Google Shape;6741;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5" name="Google Shape;6745;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8" name="Google Shape;6748;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2" name="Google Shape;6752;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4" name="Google Shape;6754;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7" name="Google Shape;6757;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59" name="Google Shape;6759;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8" name="Google Shape;6768;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6" idx="0"/>
            <a:endCxn id="6766"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a:stCxn id="6766"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endCxn id="6765"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7" name="Google Shape;6777;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8" name="Google Shape;6778;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4" name="Google Shape;6784;p70"/>
          <p:cNvCxnSpPr>
            <a:stCxn id="6779" idx="6"/>
            <a:endCxn id="6780"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78" idx="4"/>
            <a:endCxn id="6780"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8" name="Google Shape;6788;p70"/>
          <p:cNvCxnSpPr>
            <a:stCxn id="6778" idx="4"/>
            <a:endCxn id="6781"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89" name="Google Shape;6789;p70"/>
          <p:cNvCxnSpPr>
            <a:stCxn id="6778" idx="4"/>
            <a:endCxn id="6782"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1"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1" name="Google Shape;6791;p70"/>
          <p:cNvCxnSpPr>
            <a:stCxn id="6779" idx="4"/>
            <a:endCxn id="6782"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2"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3" name="Google Shape;6793;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4" name="Google Shape;6794;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0" name="Google Shape;6800;p70"/>
          <p:cNvCxnSpPr>
            <a:stCxn id="6795" idx="6"/>
            <a:endCxn id="6796"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4" idx="4"/>
            <a:endCxn id="6796"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4" name="Google Shape;6804;p70"/>
          <p:cNvCxnSpPr>
            <a:stCxn id="6794" idx="4"/>
            <a:endCxn id="6797"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5" name="Google Shape;6805;p70"/>
          <p:cNvCxnSpPr>
            <a:stCxn id="6794" idx="4"/>
            <a:endCxn id="6798"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7"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7" name="Google Shape;6807;p70"/>
          <p:cNvCxnSpPr>
            <a:stCxn id="6795" idx="4"/>
            <a:endCxn id="6798"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8"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09" name="Google Shape;6809;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4" name="Google Shape;6814;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8" name="Google Shape;6818;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4" name="Google Shape;6824;p70"/>
          <p:cNvCxnSpPr>
            <a:stCxn id="6819" idx="6"/>
            <a:endCxn id="6820"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18" idx="4"/>
            <a:endCxn id="6820"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8" name="Google Shape;6828;p70"/>
          <p:cNvCxnSpPr>
            <a:stCxn id="6818" idx="4"/>
            <a:endCxn id="6821"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29" name="Google Shape;6829;p70"/>
          <p:cNvCxnSpPr>
            <a:stCxn id="6818" idx="4"/>
            <a:endCxn id="6822"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1"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1" name="Google Shape;6831;p70"/>
          <p:cNvCxnSpPr>
            <a:stCxn id="6819" idx="4"/>
            <a:endCxn id="6822"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2"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3" name="Google Shape;6833;p70"/>
          <p:cNvCxnSpPr>
            <a:stCxn id="6817" idx="3"/>
            <a:endCxn id="6809"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4" name="Google Shape;6834;p70"/>
          <p:cNvCxnSpPr>
            <a:stCxn id="6777" idx="1"/>
            <a:endCxn id="6777"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66" idx="0"/>
            <a:endCxn id="6777"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0" idx="0"/>
            <a:endCxn id="6793"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8" name="Google Shape;6838;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2" name="Google Shape;6842;p70"/>
          <p:cNvCxnSpPr>
            <a:stCxn id="6838" idx="0"/>
            <a:endCxn id="6839"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3" name="Google Shape;6853;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6" name="Google Shape;6876;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7" name="Google Shape;6877;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8" name="Google Shape;6878;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79" name="Google Shape;6879;p71"/>
          <p:cNvCxnSpPr>
            <a:stCxn id="6876" idx="3"/>
            <a:endCxn id="6869"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0" name="Google Shape;6880;p71"/>
          <p:cNvCxnSpPr>
            <a:stCxn id="6876" idx="3"/>
            <a:endCxn id="6868"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6" idx="3"/>
            <a:endCxn id="6867"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6" idx="3"/>
            <a:endCxn id="6866"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6" idx="3"/>
            <a:endCxn id="6865"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6" idx="0"/>
            <a:endCxn id="6877"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3"/>
            <a:endCxn id="6875"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58" idx="0"/>
            <a:endCxn id="6860"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2" name="Google Shape;6892;p71"/>
          <p:cNvCxnSpPr>
            <a:stCxn id="6861" idx="0"/>
            <a:endCxn id="6860"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3" idx="0"/>
            <a:endCxn id="6870"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2" idx="0"/>
            <a:endCxn id="6870"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6" name="Google Shape;6896;p71"/>
          <p:cNvCxnSpPr>
            <a:stCxn id="6865" idx="0"/>
            <a:endCxn id="6871"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2"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3"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60" idx="0"/>
            <a:endCxn id="6874"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2" name="Google Shape;6902;p71"/>
          <p:cNvCxnSpPr>
            <a:stCxn id="6870" idx="0"/>
            <a:endCxn id="6874"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4"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907"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7" name="Google Shape;6907;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8" name="Google Shape;6908;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09" name="Google Shape;6909;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0" name="Google Shape;6910;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1" name="Google Shape;6911;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3" name="Google Shape;6913;p71"/>
          <p:cNvCxnSpPr>
            <a:stCxn id="6910" idx="3"/>
            <a:endCxn id="6908"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4" name="Google Shape;6914;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1" name="Google Shape;6931;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2" name="Google Shape;6932;p71"/>
          <p:cNvCxnSpPr>
            <a:stCxn id="6909" idx="3"/>
            <a:endCxn id="6918"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3" name="Google Shape;6933;p71"/>
          <p:cNvCxnSpPr>
            <a:stCxn id="6909" idx="3"/>
            <a:endCxn id="6916"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8" idx="0"/>
            <a:endCxn id="6922"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5" name="Google Shape;6935;p71"/>
          <p:cNvCxnSpPr>
            <a:stCxn id="6916" idx="0"/>
            <a:endCxn id="6921"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7" name="Google Shape;6937;p71"/>
          <p:cNvCxnSpPr>
            <a:stCxn id="6914" idx="0"/>
            <a:endCxn id="6920"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8" name="Google Shape;6938;p71"/>
          <p:cNvCxnSpPr>
            <a:stCxn id="6908" idx="0"/>
            <a:endCxn id="6917"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39" name="Google Shape;6939;p71"/>
          <p:cNvCxnSpPr>
            <a:stCxn id="6908" idx="0"/>
            <a:endCxn id="6915"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0" name="Google Shape;6940;p71"/>
          <p:cNvCxnSpPr>
            <a:stCxn id="6908" idx="3"/>
            <a:endCxn id="6919"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1" name="Google Shape;6941;p71"/>
          <p:cNvCxnSpPr>
            <a:stCxn id="6915" idx="0"/>
            <a:endCxn id="6920"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2" name="Google Shape;6942;p71"/>
          <p:cNvCxnSpPr>
            <a:stCxn id="6917" idx="0"/>
            <a:endCxn id="6921"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3" name="Google Shape;6943;p71"/>
          <p:cNvCxnSpPr>
            <a:stCxn id="6919" idx="0"/>
            <a:endCxn id="6922"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4" name="Google Shape;6944;p71"/>
          <p:cNvCxnSpPr>
            <a:stCxn id="6921" idx="0"/>
            <a:endCxn id="6923"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5" name="Google Shape;6945;p71"/>
          <p:cNvCxnSpPr>
            <a:stCxn id="6923" idx="0"/>
            <a:endCxn id="6928"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8"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6" idx="0"/>
            <a:endCxn id="6927"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5" idx="0"/>
            <a:endCxn id="6927"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9" name="Google Shape;6949;p71"/>
          <p:cNvCxnSpPr>
            <a:stCxn id="6920" idx="0"/>
            <a:endCxn id="6924"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0" name="Google Shape;6950;p71"/>
          <p:cNvCxnSpPr>
            <a:stCxn id="6920" idx="0"/>
            <a:endCxn id="6926"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7" idx="0"/>
            <a:endCxn id="6929"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2" name="Google Shape;6952;p71"/>
          <p:cNvCxnSpPr>
            <a:stCxn id="6928" idx="0"/>
            <a:endCxn id="6929"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4" name="Google Shape;6954;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1" name="Google Shape;6971;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4" name="Google Shape;6974;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5" name="Google Shape;6975;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7" name="Google Shape;6977;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8" name="Google Shape;6978;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79" name="Google Shape;6979;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6" name="Google Shape;6986;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8" name="Google Shape;6988;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89" name="Google Shape;6989;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0" name="Google Shape;6990;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3" name="Google Shape;6993;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4" name="Google Shape;7004;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5" name="Google Shape;7005;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8" name="Google Shape;7008;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09" name="Google Shape;7009;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1" name="Google Shape;7011;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2" name="Google Shape;7012;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3" name="Google Shape;7013;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4" name="Google Shape;7014;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2" name="Google Shape;7022;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4" name="Google Shape;7024;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0" name="Google Shape;7030;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2" name="Google Shape;7042;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4" name="Google Shape;7054;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6" name="Google Shape;7056;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0" name="Google Shape;7160;p73"/>
          <p:cNvCxnSpPr>
            <a:endCxn id="7039"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4" name="Google Shape;7264;p73"/>
          <p:cNvCxnSpPr>
            <a:endCxn id="7053"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0" name="Google Shape;7290;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1" name="Google Shape;7291;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74"/>
          <p:cNvCxnSpPr>
            <a:stCxn id="7291" idx="0"/>
            <a:endCxn id="7285"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3" name="Google Shape;7293;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8" name="Google Shape;7298;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2797</Words>
  <Application>Microsoft Office PowerPoint</Application>
  <PresentationFormat>全屏显示(16:9)</PresentationFormat>
  <Paragraphs>878</Paragraphs>
  <Slides>64</Slides>
  <Notes>62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64</vt:i4>
      </vt:variant>
    </vt:vector>
  </HeadingPairs>
  <TitlesOfParts>
    <vt:vector size="71" baseType="lpstr">
      <vt:lpstr>Nanum Gothic</vt:lpstr>
      <vt:lpstr>Arial</vt:lpstr>
      <vt:lpstr>Roboto</vt:lpstr>
      <vt:lpstr>Cambria Math</vt:lpstr>
      <vt:lpstr>Times New Roman</vt:lpstr>
      <vt:lpstr>Consolas</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ippqw</dc:creator>
  <cp:lastModifiedBy>ippqw5@163.com</cp:lastModifiedBy>
  <cp:revision>3</cp:revision>
  <dcterms:modified xsi:type="dcterms:W3CDTF">2022-08-12T15:32:10Z</dcterms:modified>
</cp:coreProperties>
</file>